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66" r:id="rId6"/>
  </p:sldMasterIdLst>
  <p:notesMasterIdLst>
    <p:notesMasterId r:id="rId15"/>
  </p:notesMasterIdLst>
  <p:sldIdLst>
    <p:sldId id="281" r:id="rId7"/>
    <p:sldId id="2141411706" r:id="rId8"/>
    <p:sldId id="2141411708" r:id="rId9"/>
    <p:sldId id="2141411699" r:id="rId10"/>
    <p:sldId id="2141411701" r:id="rId11"/>
    <p:sldId id="2141411700" r:id="rId12"/>
    <p:sldId id="2141411703" r:id="rId13"/>
    <p:sldId id="214141170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192A0E-F5FF-57F6-B57D-61DC34E7D25F}" name="George, Megan (BEIS)" initials="GM(" userId="S::Megan.George@beis.gov.uk::e2c4a6fa-2353-40b9-89e5-a7d89ab9c5ff" providerId="AD"/>
  <p188:author id="{D1AA0352-92DE-BEE0-5CF5-8E36A9ED4461}" name="Edwards, Stephanie (NZSI - International Net Zero)" initials="ES(INZ" userId="S::Stephanie.Edwards@beis.gov.uk::48d12b24-21ad-4eff-bf19-377caa25eb8f" providerId="AD"/>
  <p188:author id="{9B019E55-1096-9E44-A581-87A56FE1A424}" name="Dodson2, Jennie (BEIS)" initials="DJ(" userId="S::Jennie.Dodson2@beis.gov.uk::2936e93c-89de-4624-a489-55e61b591631" providerId="AD"/>
  <p188:author id="{486EDE69-9FA4-A5ED-8D9E-FD94C3E0C06E}" name="George, Megan (BEIS)" initials="G(" userId="S::megan.george@beis.gov.uk::e2c4a6fa-2353-40b9-89e5-a7d89ab9c5ff" providerId="AD"/>
  <p188:author id="{EB71AD6B-2519-1EF6-D578-6690A2A830DC}" name="Dale, Peter (NZSI - International Net Zero)" initials="DP(INZ" userId="S::peter.dale@beis.gov.uk::6bf274f2-eff1-48cf-808f-558fcf7b151f" providerId="AD"/>
  <p188:author id="{14146577-574C-1764-F4E5-1F927227EAA4}" name="Mitchell, Sebastian (Energy &amp; Security - ESNM)" initials="SM" userId="S::Sebastian.Mitchell@beis.gov.uk::7d771158-13b2-4430-9a69-d8cee1546155" providerId="AD"/>
  <p188:author id="{C8B32FB9-0DC3-2876-54FC-942C0D146966}" name="Stewart, Marcus (NZSI - International Net Zero)" initials="SM(INZ" userId="S::Marcus.Stewart@beis.gov.uk::1b029fea-3238-4805-9108-d3455be62a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398622"/>
    <a:srgbClr val="8CDC73"/>
    <a:srgbClr val="BAEAAB"/>
    <a:srgbClr val="FFFFFF"/>
    <a:srgbClr val="1CBC2B"/>
    <a:srgbClr val="245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2751C1-7544-D88E-7FA5-1EEA2B2812ED}" v="40" dt="2023-07-14T15:56:09.405"/>
    <p1510:client id="{9A1977DE-D97D-B29B-882F-E3AD15348DD1}" v="74" dt="2023-07-14T09:48:09.490"/>
    <p1510:client id="{9D719BB5-7CCF-B23E-FF4B-877318996F92}" v="1" dt="2023-07-24T14:34:59.910"/>
    <p1510:client id="{B90D80C6-150A-962A-6A78-A63CDEA16B56}" v="157" dt="2023-07-14T15:59:45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5" autoAdjust="0"/>
    <p:restoredTop sz="75853" autoAdjust="0"/>
  </p:normalViewPr>
  <p:slideViewPr>
    <p:cSldViewPr snapToGrid="0">
      <p:cViewPr varScale="1">
        <p:scale>
          <a:sx n="47" d="100"/>
          <a:sy n="47" d="100"/>
        </p:scale>
        <p:origin x="1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oke, Rob (Energy Security)" userId="S::rob.cooke@energysecurity.gov.uk::ef94a09c-fdc9-427b-ba8f-3bd107cd964d" providerId="AD" clId="Web-{3B711EA2-1364-0044-B554-A07074A5C432}"/>
    <pc:docChg chg="modSld">
      <pc:chgData name="Cooke, Rob (Energy Security)" userId="S::rob.cooke@energysecurity.gov.uk::ef94a09c-fdc9-427b-ba8f-3bd107cd964d" providerId="AD" clId="Web-{3B711EA2-1364-0044-B554-A07074A5C432}" dt="2023-07-11T09:51:06.759" v="25" actId="1076"/>
      <pc:docMkLst>
        <pc:docMk/>
      </pc:docMkLst>
      <pc:sldChg chg="addSp modSp">
        <pc:chgData name="Cooke, Rob (Energy Security)" userId="S::rob.cooke@energysecurity.gov.uk::ef94a09c-fdc9-427b-ba8f-3bd107cd964d" providerId="AD" clId="Web-{3B711EA2-1364-0044-B554-A07074A5C432}" dt="2023-07-11T09:51:06.759" v="25" actId="1076"/>
        <pc:sldMkLst>
          <pc:docMk/>
          <pc:sldMk cId="631327384" sldId="2141411706"/>
        </pc:sldMkLst>
        <pc:spChg chg="mod ord">
          <ac:chgData name="Cooke, Rob (Energy Security)" userId="S::rob.cooke@energysecurity.gov.uk::ef94a09c-fdc9-427b-ba8f-3bd107cd964d" providerId="AD" clId="Web-{3B711EA2-1364-0044-B554-A07074A5C432}" dt="2023-07-11T09:49:43.895" v="6"/>
          <ac:spMkLst>
            <pc:docMk/>
            <pc:sldMk cId="631327384" sldId="2141411706"/>
            <ac:spMk id="5" creationId="{BB34B15A-1AB8-44ED-E74D-2B24F22F2AE5}"/>
          </ac:spMkLst>
        </pc:spChg>
        <pc:spChg chg="mod">
          <ac:chgData name="Cooke, Rob (Energy Security)" userId="S::rob.cooke@energysecurity.gov.uk::ef94a09c-fdc9-427b-ba8f-3bd107cd964d" providerId="AD" clId="Web-{3B711EA2-1364-0044-B554-A07074A5C432}" dt="2023-07-11T09:49:35.597" v="3" actId="1076"/>
          <ac:spMkLst>
            <pc:docMk/>
            <pc:sldMk cId="631327384" sldId="2141411706"/>
            <ac:spMk id="8" creationId="{03AD6F71-7E86-B673-7F6A-B3EDB44978C3}"/>
          </ac:spMkLst>
        </pc:spChg>
        <pc:spChg chg="mod">
          <ac:chgData name="Cooke, Rob (Energy Security)" userId="S::rob.cooke@energysecurity.gov.uk::ef94a09c-fdc9-427b-ba8f-3bd107cd964d" providerId="AD" clId="Web-{3B711EA2-1364-0044-B554-A07074A5C432}" dt="2023-07-11T09:51:06.759" v="25" actId="1076"/>
          <ac:spMkLst>
            <pc:docMk/>
            <pc:sldMk cId="631327384" sldId="2141411706"/>
            <ac:spMk id="21" creationId="{FF74BBFD-B8F0-B89C-34A5-F23CFC071D8F}"/>
          </ac:spMkLst>
        </pc:spChg>
        <pc:grpChg chg="add mod">
          <ac:chgData name="Cooke, Rob (Energy Security)" userId="S::rob.cooke@energysecurity.gov.uk::ef94a09c-fdc9-427b-ba8f-3bd107cd964d" providerId="AD" clId="Web-{3B711EA2-1364-0044-B554-A07074A5C432}" dt="2023-07-11T09:51:03.681" v="23" actId="1076"/>
          <ac:grpSpMkLst>
            <pc:docMk/>
            <pc:sldMk cId="631327384" sldId="2141411706"/>
            <ac:grpSpMk id="4" creationId="{B6ADA937-9172-FC72-5C43-81B7F2C3EFD0}"/>
          </ac:grpSpMkLst>
        </pc:grpChg>
        <pc:grpChg chg="add mod">
          <ac:chgData name="Cooke, Rob (Energy Security)" userId="S::rob.cooke@energysecurity.gov.uk::ef94a09c-fdc9-427b-ba8f-3bd107cd964d" providerId="AD" clId="Web-{3B711EA2-1364-0044-B554-A07074A5C432}" dt="2023-07-11T09:51:03.697" v="24" actId="1076"/>
          <ac:grpSpMkLst>
            <pc:docMk/>
            <pc:sldMk cId="631327384" sldId="2141411706"/>
            <ac:grpSpMk id="6" creationId="{45B8E391-1829-3BD9-FC46-EE7F6425484D}"/>
          </ac:grpSpMkLst>
        </pc:grpChg>
        <pc:grpChg chg="mod ord">
          <ac:chgData name="Cooke, Rob (Energy Security)" userId="S::rob.cooke@energysecurity.gov.uk::ef94a09c-fdc9-427b-ba8f-3bd107cd964d" providerId="AD" clId="Web-{3B711EA2-1364-0044-B554-A07074A5C432}" dt="2023-07-11T09:50:13.803" v="13"/>
          <ac:grpSpMkLst>
            <pc:docMk/>
            <pc:sldMk cId="631327384" sldId="2141411706"/>
            <ac:grpSpMk id="22" creationId="{3E7B3CC0-0879-8FD9-B1AC-C9D503CC57A5}"/>
          </ac:grpSpMkLst>
        </pc:grpChg>
        <pc:grpChg chg="mod">
          <ac:chgData name="Cooke, Rob (Energy Security)" userId="S::rob.cooke@energysecurity.gov.uk::ef94a09c-fdc9-427b-ba8f-3bd107cd964d" providerId="AD" clId="Web-{3B711EA2-1364-0044-B554-A07074A5C432}" dt="2023-07-11T09:50:05.912" v="11" actId="1076"/>
          <ac:grpSpMkLst>
            <pc:docMk/>
            <pc:sldMk cId="631327384" sldId="2141411706"/>
            <ac:grpSpMk id="23" creationId="{5958BF98-4D7D-66B9-047B-2E1767F5BF8B}"/>
          </ac:grpSpMkLst>
        </pc:grpChg>
      </pc:sldChg>
    </pc:docChg>
  </pc:docChgLst>
  <pc:docChgLst>
    <pc:chgData name="Cooke, Rob (Energy Security)" userId="S::rob.cooke@energysecurity.gov.uk::ef94a09c-fdc9-427b-ba8f-3bd107cd964d" providerId="AD" clId="Web-{9A1977DE-D97D-B29B-882F-E3AD15348DD1}"/>
    <pc:docChg chg="modSld">
      <pc:chgData name="Cooke, Rob (Energy Security)" userId="S::rob.cooke@energysecurity.gov.uk::ef94a09c-fdc9-427b-ba8f-3bd107cd964d" providerId="AD" clId="Web-{9A1977DE-D97D-B29B-882F-E3AD15348DD1}" dt="2023-07-14T09:48:09.490" v="65" actId="20577"/>
      <pc:docMkLst>
        <pc:docMk/>
      </pc:docMkLst>
      <pc:sldChg chg="modSp">
        <pc:chgData name="Cooke, Rob (Energy Security)" userId="S::rob.cooke@energysecurity.gov.uk::ef94a09c-fdc9-427b-ba8f-3bd107cd964d" providerId="AD" clId="Web-{9A1977DE-D97D-B29B-882F-E3AD15348DD1}" dt="2023-07-14T09:48:09.490" v="65" actId="20577"/>
        <pc:sldMkLst>
          <pc:docMk/>
          <pc:sldMk cId="1487972717" sldId="2141411699"/>
        </pc:sldMkLst>
        <pc:spChg chg="mod">
          <ac:chgData name="Cooke, Rob (Energy Security)" userId="S::rob.cooke@energysecurity.gov.uk::ef94a09c-fdc9-427b-ba8f-3bd107cd964d" providerId="AD" clId="Web-{9A1977DE-D97D-B29B-882F-E3AD15348DD1}" dt="2023-07-14T09:48:09.490" v="65" actId="20577"/>
          <ac:spMkLst>
            <pc:docMk/>
            <pc:sldMk cId="1487972717" sldId="2141411699"/>
            <ac:spMk id="3" creationId="{6A20081B-FDFF-FB4C-7E4D-0F7894758478}"/>
          </ac:spMkLst>
        </pc:spChg>
      </pc:sldChg>
      <pc:sldChg chg="modSp">
        <pc:chgData name="Cooke, Rob (Energy Security)" userId="S::rob.cooke@energysecurity.gov.uk::ef94a09c-fdc9-427b-ba8f-3bd107cd964d" providerId="AD" clId="Web-{9A1977DE-D97D-B29B-882F-E3AD15348DD1}" dt="2023-07-14T09:36:45.971" v="62" actId="1076"/>
        <pc:sldMkLst>
          <pc:docMk/>
          <pc:sldMk cId="4186026535" sldId="2141411700"/>
        </pc:sldMkLst>
        <pc:spChg chg="mod">
          <ac:chgData name="Cooke, Rob (Energy Security)" userId="S::rob.cooke@energysecurity.gov.uk::ef94a09c-fdc9-427b-ba8f-3bd107cd964d" providerId="AD" clId="Web-{9A1977DE-D97D-B29B-882F-E3AD15348DD1}" dt="2023-07-14T09:24:53.247" v="42" actId="14100"/>
          <ac:spMkLst>
            <pc:docMk/>
            <pc:sldMk cId="4186026535" sldId="2141411700"/>
            <ac:spMk id="7" creationId="{DF25B8E0-2914-0CA1-BEBF-39ABD838EF72}"/>
          </ac:spMkLst>
        </pc:spChg>
        <pc:spChg chg="mod">
          <ac:chgData name="Cooke, Rob (Energy Security)" userId="S::rob.cooke@energysecurity.gov.uk::ef94a09c-fdc9-427b-ba8f-3bd107cd964d" providerId="AD" clId="Web-{9A1977DE-D97D-B29B-882F-E3AD15348DD1}" dt="2023-07-14T09:31:32.524" v="53" actId="1076"/>
          <ac:spMkLst>
            <pc:docMk/>
            <pc:sldMk cId="4186026535" sldId="2141411700"/>
            <ac:spMk id="13" creationId="{327F03F7-9DDD-ADB3-5236-25200AFB2B4F}"/>
          </ac:spMkLst>
        </pc:spChg>
        <pc:spChg chg="mod">
          <ac:chgData name="Cooke, Rob (Energy Security)" userId="S::rob.cooke@energysecurity.gov.uk::ef94a09c-fdc9-427b-ba8f-3bd107cd964d" providerId="AD" clId="Web-{9A1977DE-D97D-B29B-882F-E3AD15348DD1}" dt="2023-07-14T09:36:23.298" v="60" actId="688"/>
          <ac:spMkLst>
            <pc:docMk/>
            <pc:sldMk cId="4186026535" sldId="2141411700"/>
            <ac:spMk id="14" creationId="{CD6835F4-A087-8204-A760-27E2E9ECC847}"/>
          </ac:spMkLst>
        </pc:spChg>
        <pc:spChg chg="mod">
          <ac:chgData name="Cooke, Rob (Energy Security)" userId="S::rob.cooke@energysecurity.gov.uk::ef94a09c-fdc9-427b-ba8f-3bd107cd964d" providerId="AD" clId="Web-{9A1977DE-D97D-B29B-882F-E3AD15348DD1}" dt="2023-07-14T09:23:24.979" v="41" actId="14100"/>
          <ac:spMkLst>
            <pc:docMk/>
            <pc:sldMk cId="4186026535" sldId="2141411700"/>
            <ac:spMk id="32" creationId="{EE172BA5-BDA4-80D6-0B66-490C885630A6}"/>
          </ac:spMkLst>
        </pc:spChg>
        <pc:spChg chg="mod">
          <ac:chgData name="Cooke, Rob (Energy Security)" userId="S::rob.cooke@energysecurity.gov.uk::ef94a09c-fdc9-427b-ba8f-3bd107cd964d" providerId="AD" clId="Web-{9A1977DE-D97D-B29B-882F-E3AD15348DD1}" dt="2023-07-14T09:36:13.814" v="57" actId="14100"/>
          <ac:spMkLst>
            <pc:docMk/>
            <pc:sldMk cId="4186026535" sldId="2141411700"/>
            <ac:spMk id="33" creationId="{90D5BF0F-98D4-B764-82A1-CEF511D1DEB4}"/>
          </ac:spMkLst>
        </pc:spChg>
        <pc:spChg chg="mod">
          <ac:chgData name="Cooke, Rob (Energy Security)" userId="S::rob.cooke@energysecurity.gov.uk::ef94a09c-fdc9-427b-ba8f-3bd107cd964d" providerId="AD" clId="Web-{9A1977DE-D97D-B29B-882F-E3AD15348DD1}" dt="2023-07-14T09:30:45.149" v="50" actId="20577"/>
          <ac:spMkLst>
            <pc:docMk/>
            <pc:sldMk cId="4186026535" sldId="2141411700"/>
            <ac:spMk id="35" creationId="{B20EABFD-8454-4271-B0EE-177DE7635BE9}"/>
          </ac:spMkLst>
        </pc:spChg>
        <pc:spChg chg="mod">
          <ac:chgData name="Cooke, Rob (Energy Security)" userId="S::rob.cooke@energysecurity.gov.uk::ef94a09c-fdc9-427b-ba8f-3bd107cd964d" providerId="AD" clId="Web-{9A1977DE-D97D-B29B-882F-E3AD15348DD1}" dt="2023-07-14T09:31:17.758" v="52" actId="20577"/>
          <ac:spMkLst>
            <pc:docMk/>
            <pc:sldMk cId="4186026535" sldId="2141411700"/>
            <ac:spMk id="36" creationId="{F9363A5D-F96A-C07F-3E28-F19AA066E1ED}"/>
          </ac:spMkLst>
        </pc:spChg>
        <pc:spChg chg="mod">
          <ac:chgData name="Cooke, Rob (Energy Security)" userId="S::rob.cooke@energysecurity.gov.uk::ef94a09c-fdc9-427b-ba8f-3bd107cd964d" providerId="AD" clId="Web-{9A1977DE-D97D-B29B-882F-E3AD15348DD1}" dt="2023-07-14T09:36:36.080" v="61" actId="1076"/>
          <ac:spMkLst>
            <pc:docMk/>
            <pc:sldMk cId="4186026535" sldId="2141411700"/>
            <ac:spMk id="38" creationId="{A101C1C0-C145-CF56-9010-6ABAFEBB325E}"/>
          </ac:spMkLst>
        </pc:spChg>
        <pc:grpChg chg="mod">
          <ac:chgData name="Cooke, Rob (Energy Security)" userId="S::rob.cooke@energysecurity.gov.uk::ef94a09c-fdc9-427b-ba8f-3bd107cd964d" providerId="AD" clId="Web-{9A1977DE-D97D-B29B-882F-E3AD15348DD1}" dt="2023-07-14T09:36:45.971" v="62" actId="1076"/>
          <ac:grpSpMkLst>
            <pc:docMk/>
            <pc:sldMk cId="4186026535" sldId="2141411700"/>
            <ac:grpSpMk id="4" creationId="{36F14B65-8DD5-E56B-07E0-9BDCEB1F0ACA}"/>
          </ac:grpSpMkLst>
        </pc:grpChg>
      </pc:sldChg>
      <pc:sldChg chg="addSp modSp">
        <pc:chgData name="Cooke, Rob (Energy Security)" userId="S::rob.cooke@energysecurity.gov.uk::ef94a09c-fdc9-427b-ba8f-3bd107cd964d" providerId="AD" clId="Web-{9A1977DE-D97D-B29B-882F-E3AD15348DD1}" dt="2023-07-14T09:05:55.668" v="17" actId="1076"/>
        <pc:sldMkLst>
          <pc:docMk/>
          <pc:sldMk cId="631327384" sldId="2141411706"/>
        </pc:sldMkLst>
        <pc:spChg chg="mod">
          <ac:chgData name="Cooke, Rob (Energy Security)" userId="S::rob.cooke@energysecurity.gov.uk::ef94a09c-fdc9-427b-ba8f-3bd107cd964d" providerId="AD" clId="Web-{9A1977DE-D97D-B29B-882F-E3AD15348DD1}" dt="2023-07-14T09:05:53.012" v="16" actId="14100"/>
          <ac:spMkLst>
            <pc:docMk/>
            <pc:sldMk cId="631327384" sldId="2141411706"/>
            <ac:spMk id="17" creationId="{62704626-6526-188B-D994-54166599E28A}"/>
          </ac:spMkLst>
        </pc:spChg>
        <pc:spChg chg="mod">
          <ac:chgData name="Cooke, Rob (Energy Security)" userId="S::rob.cooke@energysecurity.gov.uk::ef94a09c-fdc9-427b-ba8f-3bd107cd964d" providerId="AD" clId="Web-{9A1977DE-D97D-B29B-882F-E3AD15348DD1}" dt="2023-07-14T09:05:37.949" v="14" actId="1076"/>
          <ac:spMkLst>
            <pc:docMk/>
            <pc:sldMk cId="631327384" sldId="2141411706"/>
            <ac:spMk id="21" creationId="{FF74BBFD-B8F0-B89C-34A5-F23CFC071D8F}"/>
          </ac:spMkLst>
        </pc:spChg>
        <pc:grpChg chg="add mod">
          <ac:chgData name="Cooke, Rob (Energy Security)" userId="S::rob.cooke@energysecurity.gov.uk::ef94a09c-fdc9-427b-ba8f-3bd107cd964d" providerId="AD" clId="Web-{9A1977DE-D97D-B29B-882F-E3AD15348DD1}" dt="2023-07-14T09:05:55.668" v="17" actId="1076"/>
          <ac:grpSpMkLst>
            <pc:docMk/>
            <pc:sldMk cId="631327384" sldId="2141411706"/>
            <ac:grpSpMk id="9" creationId="{D1C146E5-7B7E-1A28-B3DA-F82C5B51CBA9}"/>
          </ac:grpSpMkLst>
        </pc:grpChg>
      </pc:sldChg>
      <pc:sldChg chg="modSp">
        <pc:chgData name="Cooke, Rob (Energy Security)" userId="S::rob.cooke@energysecurity.gov.uk::ef94a09c-fdc9-427b-ba8f-3bd107cd964d" providerId="AD" clId="Web-{9A1977DE-D97D-B29B-882F-E3AD15348DD1}" dt="2023-07-14T09:12:37.648" v="39"/>
        <pc:sldMkLst>
          <pc:docMk/>
          <pc:sldMk cId="3154220821" sldId="2141411707"/>
        </pc:sldMkLst>
        <pc:graphicFrameChg chg="mod modGraphic">
          <ac:chgData name="Cooke, Rob (Energy Security)" userId="S::rob.cooke@energysecurity.gov.uk::ef94a09c-fdc9-427b-ba8f-3bd107cd964d" providerId="AD" clId="Web-{9A1977DE-D97D-B29B-882F-E3AD15348DD1}" dt="2023-07-14T09:12:37.648" v="39"/>
          <ac:graphicFrameMkLst>
            <pc:docMk/>
            <pc:sldMk cId="3154220821" sldId="2141411707"/>
            <ac:graphicFrameMk id="4" creationId="{91A6AF19-EB7A-120F-6F86-09B707B7F8C5}"/>
          </ac:graphicFrameMkLst>
        </pc:graphicFrameChg>
      </pc:sldChg>
      <pc:sldChg chg="modSp">
        <pc:chgData name="Cooke, Rob (Energy Security)" userId="S::rob.cooke@energysecurity.gov.uk::ef94a09c-fdc9-427b-ba8f-3bd107cd964d" providerId="AD" clId="Web-{9A1977DE-D97D-B29B-882F-E3AD15348DD1}" dt="2023-07-13T15:02:37.374" v="11"/>
        <pc:sldMkLst>
          <pc:docMk/>
          <pc:sldMk cId="174971174" sldId="2141411708"/>
        </pc:sldMkLst>
        <pc:graphicFrameChg chg="mod modGraphic">
          <ac:chgData name="Cooke, Rob (Energy Security)" userId="S::rob.cooke@energysecurity.gov.uk::ef94a09c-fdc9-427b-ba8f-3bd107cd964d" providerId="AD" clId="Web-{9A1977DE-D97D-B29B-882F-E3AD15348DD1}" dt="2023-07-13T15:02:37.374" v="11"/>
          <ac:graphicFrameMkLst>
            <pc:docMk/>
            <pc:sldMk cId="174971174" sldId="2141411708"/>
            <ac:graphicFrameMk id="7" creationId="{9FB42735-0F49-2470-945A-D129D9444C67}"/>
          </ac:graphicFrameMkLst>
        </pc:graphicFrameChg>
      </pc:sldChg>
    </pc:docChg>
  </pc:docChgLst>
  <pc:docChgLst>
    <pc:chgData name="Cooke, Rob (Energy Security)" userId="S::rob.cooke@energysecurity.gov.uk::ef94a09c-fdc9-427b-ba8f-3bd107cd964d" providerId="AD" clId="Web-{A6320504-FDA6-4194-892A-DE0173A81EF3}"/>
    <pc:docChg chg="sldOrd">
      <pc:chgData name="Cooke, Rob (Energy Security)" userId="S::rob.cooke@energysecurity.gov.uk::ef94a09c-fdc9-427b-ba8f-3bd107cd964d" providerId="AD" clId="Web-{A6320504-FDA6-4194-892A-DE0173A81EF3}" dt="2023-07-04T21:33:15.265" v="4"/>
      <pc:docMkLst>
        <pc:docMk/>
      </pc:docMkLst>
      <pc:sldChg chg="ord">
        <pc:chgData name="Cooke, Rob (Energy Security)" userId="S::rob.cooke@energysecurity.gov.uk::ef94a09c-fdc9-427b-ba8f-3bd107cd964d" providerId="AD" clId="Web-{A6320504-FDA6-4194-892A-DE0173A81EF3}" dt="2023-07-04T21:33:04.453" v="2"/>
        <pc:sldMkLst>
          <pc:docMk/>
          <pc:sldMk cId="1487972717" sldId="2141411699"/>
        </pc:sldMkLst>
      </pc:sldChg>
      <pc:sldChg chg="ord">
        <pc:chgData name="Cooke, Rob (Energy Security)" userId="S::rob.cooke@energysecurity.gov.uk::ef94a09c-fdc9-427b-ba8f-3bd107cd964d" providerId="AD" clId="Web-{A6320504-FDA6-4194-892A-DE0173A81EF3}" dt="2023-07-04T21:33:10.593" v="3"/>
        <pc:sldMkLst>
          <pc:docMk/>
          <pc:sldMk cId="631327384" sldId="2141411706"/>
        </pc:sldMkLst>
      </pc:sldChg>
      <pc:sldChg chg="ord">
        <pc:chgData name="Cooke, Rob (Energy Security)" userId="S::rob.cooke@energysecurity.gov.uk::ef94a09c-fdc9-427b-ba8f-3bd107cd964d" providerId="AD" clId="Web-{A6320504-FDA6-4194-892A-DE0173A81EF3}" dt="2023-07-04T21:33:15.265" v="4"/>
        <pc:sldMkLst>
          <pc:docMk/>
          <pc:sldMk cId="174971174" sldId="2141411708"/>
        </pc:sldMkLst>
      </pc:sldChg>
    </pc:docChg>
  </pc:docChgLst>
  <pc:docChgLst>
    <pc:chgData name="Cooke, Rob (Energy Security)" userId="S::rob.cooke@energysecurity.gov.uk::ef94a09c-fdc9-427b-ba8f-3bd107cd964d" providerId="AD" clId="Web-{6D9D481E-DE89-4E7E-107C-59C5AC4CDEFA}"/>
    <pc:docChg chg="modSld">
      <pc:chgData name="Cooke, Rob (Energy Security)" userId="S::rob.cooke@energysecurity.gov.uk::ef94a09c-fdc9-427b-ba8f-3bd107cd964d" providerId="AD" clId="Web-{6D9D481E-DE89-4E7E-107C-59C5AC4CDEFA}" dt="2023-07-06T16:52:30.273" v="15" actId="14100"/>
      <pc:docMkLst>
        <pc:docMk/>
      </pc:docMkLst>
      <pc:sldChg chg="addSp delSp modSp">
        <pc:chgData name="Cooke, Rob (Energy Security)" userId="S::rob.cooke@energysecurity.gov.uk::ef94a09c-fdc9-427b-ba8f-3bd107cd964d" providerId="AD" clId="Web-{6D9D481E-DE89-4E7E-107C-59C5AC4CDEFA}" dt="2023-07-06T16:52:30.273" v="15" actId="14100"/>
        <pc:sldMkLst>
          <pc:docMk/>
          <pc:sldMk cId="631327384" sldId="2141411706"/>
        </pc:sldMkLst>
        <pc:spChg chg="mod topLvl">
          <ac:chgData name="Cooke, Rob (Energy Security)" userId="S::rob.cooke@energysecurity.gov.uk::ef94a09c-fdc9-427b-ba8f-3bd107cd964d" providerId="AD" clId="Web-{6D9D481E-DE89-4E7E-107C-59C5AC4CDEFA}" dt="2023-07-06T16:52:23.101" v="12" actId="14100"/>
          <ac:spMkLst>
            <pc:docMk/>
            <pc:sldMk cId="631327384" sldId="2141411706"/>
            <ac:spMk id="5" creationId="{BB34B15A-1AB8-44ED-E74D-2B24F22F2AE5}"/>
          </ac:spMkLst>
        </pc:spChg>
        <pc:spChg chg="del mod topLvl">
          <ac:chgData name="Cooke, Rob (Energy Security)" userId="S::rob.cooke@energysecurity.gov.uk::ef94a09c-fdc9-427b-ba8f-3bd107cd964d" providerId="AD" clId="Web-{6D9D481E-DE89-4E7E-107C-59C5AC4CDEFA}" dt="2023-07-06T16:52:06.882" v="7"/>
          <ac:spMkLst>
            <pc:docMk/>
            <pc:sldMk cId="631327384" sldId="2141411706"/>
            <ac:spMk id="6" creationId="{F768AF46-5184-2F1D-0540-8271E842758C}"/>
          </ac:spMkLst>
        </pc:spChg>
        <pc:spChg chg="add mod">
          <ac:chgData name="Cooke, Rob (Energy Security)" userId="S::rob.cooke@energysecurity.gov.uk::ef94a09c-fdc9-427b-ba8f-3bd107cd964d" providerId="AD" clId="Web-{6D9D481E-DE89-4E7E-107C-59C5AC4CDEFA}" dt="2023-07-06T16:52:30.273" v="15" actId="14100"/>
          <ac:spMkLst>
            <pc:docMk/>
            <pc:sldMk cId="631327384" sldId="2141411706"/>
            <ac:spMk id="8" creationId="{03AD6F71-7E86-B673-7F6A-B3EDB44978C3}"/>
          </ac:spMkLst>
        </pc:spChg>
        <pc:grpChg chg="add del mod">
          <ac:chgData name="Cooke, Rob (Energy Security)" userId="S::rob.cooke@energysecurity.gov.uk::ef94a09c-fdc9-427b-ba8f-3bd107cd964d" providerId="AD" clId="Web-{6D9D481E-DE89-4E7E-107C-59C5AC4CDEFA}" dt="2023-07-06T16:52:06.882" v="7"/>
          <ac:grpSpMkLst>
            <pc:docMk/>
            <pc:sldMk cId="631327384" sldId="2141411706"/>
            <ac:grpSpMk id="4" creationId="{689C1303-E03D-9A31-5E46-9CD2BF5BB3DA}"/>
          </ac:grpSpMkLst>
        </pc:grpChg>
      </pc:sldChg>
    </pc:docChg>
  </pc:docChgLst>
  <pc:docChgLst>
    <pc:chgData name="Cooke, Rob (NZSI - International Net Zero)" userId="ef94a09c-fdc9-427b-ba8f-3bd107cd964d" providerId="ADAL" clId="{747B6073-661E-4FFB-977E-FB209F14D4A3}"/>
    <pc:docChg chg="undo custSel modSld">
      <pc:chgData name="Cooke, Rob (NZSI - International Net Zero)" userId="ef94a09c-fdc9-427b-ba8f-3bd107cd964d" providerId="ADAL" clId="{747B6073-661E-4FFB-977E-FB209F14D4A3}" dt="2023-06-29T17:02:23.600" v="1863"/>
      <pc:docMkLst>
        <pc:docMk/>
      </pc:docMkLst>
      <pc:sldChg chg="addSp delSp modSp mod modNotesTx">
        <pc:chgData name="Cooke, Rob (NZSI - International Net Zero)" userId="ef94a09c-fdc9-427b-ba8f-3bd107cd964d" providerId="ADAL" clId="{747B6073-661E-4FFB-977E-FB209F14D4A3}" dt="2023-06-29T16:54:05.906" v="1530" actId="20577"/>
        <pc:sldMkLst>
          <pc:docMk/>
          <pc:sldMk cId="626452884" sldId="281"/>
        </pc:sldMkLst>
        <pc:grpChg chg="add mod">
          <ac:chgData name="Cooke, Rob (NZSI - International Net Zero)" userId="ef94a09c-fdc9-427b-ba8f-3bd107cd964d" providerId="ADAL" clId="{747B6073-661E-4FFB-977E-FB209F14D4A3}" dt="2023-06-28T22:05:56.435" v="282" actId="1076"/>
          <ac:grpSpMkLst>
            <pc:docMk/>
            <pc:sldMk cId="626452884" sldId="281"/>
            <ac:grpSpMk id="2" creationId="{3041610D-DC06-AF68-A9E3-208299F5FE63}"/>
          </ac:grpSpMkLst>
        </pc:grpChg>
        <pc:picChg chg="del mod">
          <ac:chgData name="Cooke, Rob (NZSI - International Net Zero)" userId="ef94a09c-fdc9-427b-ba8f-3bd107cd964d" providerId="ADAL" clId="{747B6073-661E-4FFB-977E-FB209F14D4A3}" dt="2023-06-28T21:56:42.915" v="5" actId="478"/>
          <ac:picMkLst>
            <pc:docMk/>
            <pc:sldMk cId="626452884" sldId="281"/>
            <ac:picMk id="3" creationId="{0DFB74F5-FEAE-0575-392A-D052B0084CCA}"/>
          </ac:picMkLst>
        </pc:picChg>
        <pc:picChg chg="del">
          <ac:chgData name="Cooke, Rob (NZSI - International Net Zero)" userId="ef94a09c-fdc9-427b-ba8f-3bd107cd964d" providerId="ADAL" clId="{747B6073-661E-4FFB-977E-FB209F14D4A3}" dt="2023-06-28T21:55:05.133" v="0" actId="478"/>
          <ac:picMkLst>
            <pc:docMk/>
            <pc:sldMk cId="626452884" sldId="281"/>
            <ac:picMk id="4" creationId="{9B6EA0F4-5830-C7AB-6B83-08CBF837385E}"/>
          </ac:picMkLst>
        </pc:picChg>
        <pc:picChg chg="add mod">
          <ac:chgData name="Cooke, Rob (NZSI - International Net Zero)" userId="ef94a09c-fdc9-427b-ba8f-3bd107cd964d" providerId="ADAL" clId="{747B6073-661E-4FFB-977E-FB209F14D4A3}" dt="2023-06-28T21:56:49.568" v="6"/>
          <ac:picMkLst>
            <pc:docMk/>
            <pc:sldMk cId="626452884" sldId="281"/>
            <ac:picMk id="5" creationId="{44CB172B-119B-AC48-A35C-A4CE0ADCE75D}"/>
          </ac:picMkLst>
        </pc:picChg>
        <pc:picChg chg="add mod">
          <ac:chgData name="Cooke, Rob (NZSI - International Net Zero)" userId="ef94a09c-fdc9-427b-ba8f-3bd107cd964d" providerId="ADAL" clId="{747B6073-661E-4FFB-977E-FB209F14D4A3}" dt="2023-06-28T21:56:49.568" v="6"/>
          <ac:picMkLst>
            <pc:docMk/>
            <pc:sldMk cId="626452884" sldId="281"/>
            <ac:picMk id="6" creationId="{28E36E42-0A1B-C3CE-1713-8243889341D1}"/>
          </ac:picMkLst>
        </pc:picChg>
      </pc:sldChg>
      <pc:sldChg chg="addSp modSp mod delCm modNotesTx">
        <pc:chgData name="Cooke, Rob (NZSI - International Net Zero)" userId="ef94a09c-fdc9-427b-ba8f-3bd107cd964d" providerId="ADAL" clId="{747B6073-661E-4FFB-977E-FB209F14D4A3}" dt="2023-06-29T17:02:23.600" v="1863"/>
        <pc:sldMkLst>
          <pc:docMk/>
          <pc:sldMk cId="1487972717" sldId="2141411699"/>
        </pc:sldMkLst>
        <pc:spChg chg="mod">
          <ac:chgData name="Cooke, Rob (NZSI - International Net Zero)" userId="ef94a09c-fdc9-427b-ba8f-3bd107cd964d" providerId="ADAL" clId="{747B6073-661E-4FFB-977E-FB209F14D4A3}" dt="2023-06-29T10:38:35.686" v="1422" actId="20577"/>
          <ac:spMkLst>
            <pc:docMk/>
            <pc:sldMk cId="1487972717" sldId="2141411699"/>
            <ac:spMk id="3" creationId="{6A20081B-FDFF-FB4C-7E4D-0F7894758478}"/>
          </ac:spMkLst>
        </pc:spChg>
        <pc:spChg chg="add mod ord">
          <ac:chgData name="Cooke, Rob (NZSI - International Net Zero)" userId="ef94a09c-fdc9-427b-ba8f-3bd107cd964d" providerId="ADAL" clId="{747B6073-661E-4FFB-977E-FB209F14D4A3}" dt="2023-06-29T08:57:49.865" v="760" actId="14100"/>
          <ac:spMkLst>
            <pc:docMk/>
            <pc:sldMk cId="1487972717" sldId="2141411699"/>
            <ac:spMk id="4" creationId="{2C7F96B0-9E29-48C6-7588-EC77B0B07016}"/>
          </ac:spMkLst>
        </pc:spChg>
        <pc:spChg chg="mod">
          <ac:chgData name="Cooke, Rob (NZSI - International Net Zero)" userId="ef94a09c-fdc9-427b-ba8f-3bd107cd964d" providerId="ADAL" clId="{747B6073-661E-4FFB-977E-FB209F14D4A3}" dt="2023-06-29T10:00:30.383" v="834" actId="1076"/>
          <ac:spMkLst>
            <pc:docMk/>
            <pc:sldMk cId="1487972717" sldId="2141411699"/>
            <ac:spMk id="5" creationId="{FA6F30E3-08CB-7A5C-6347-E051622F68BC}"/>
          </ac:spMkLst>
        </pc:spChg>
        <pc:spChg chg="mod">
          <ac:chgData name="Cooke, Rob (NZSI - International Net Zero)" userId="ef94a09c-fdc9-427b-ba8f-3bd107cd964d" providerId="ADAL" clId="{747B6073-661E-4FFB-977E-FB209F14D4A3}" dt="2023-06-29T10:43:33.522" v="1424" actId="122"/>
          <ac:spMkLst>
            <pc:docMk/>
            <pc:sldMk cId="1487972717" sldId="2141411699"/>
            <ac:spMk id="9" creationId="{CD6FE5BE-A33F-AEA9-BAC6-ADEDC2A890DD}"/>
          </ac:spMkLst>
        </pc:spChg>
        <pc:graphicFrameChg chg="mod">
          <ac:chgData name="Cooke, Rob (NZSI - International Net Zero)" userId="ef94a09c-fdc9-427b-ba8f-3bd107cd964d" providerId="ADAL" clId="{747B6073-661E-4FFB-977E-FB209F14D4A3}" dt="2023-06-29T08:59:19.989" v="821" actId="20577"/>
          <ac:graphicFrameMkLst>
            <pc:docMk/>
            <pc:sldMk cId="1487972717" sldId="2141411699"/>
            <ac:graphicFrameMk id="6" creationId="{58F9E3E5-F8F6-AB8B-0A5E-85B1D210FF3D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ooke, Rob (NZSI - International Net Zero)" userId="ef94a09c-fdc9-427b-ba8f-3bd107cd964d" providerId="ADAL" clId="{747B6073-661E-4FFB-977E-FB209F14D4A3}" dt="2023-06-29T16:40:31.097" v="1504"/>
              <pc2:cmMkLst xmlns:pc2="http://schemas.microsoft.com/office/powerpoint/2019/9/main/command">
                <pc:docMk/>
                <pc:sldMk cId="1487972717" sldId="2141411699"/>
                <pc2:cmMk id="{D3C9F8A8-81B7-4A62-9CDD-0C67F8A1AD2A}"/>
              </pc2:cmMkLst>
            </pc226:cmChg>
            <pc226:cmChg xmlns:pc226="http://schemas.microsoft.com/office/powerpoint/2022/06/main/command" chg="del">
              <pc226:chgData name="Cooke, Rob (NZSI - International Net Zero)" userId="ef94a09c-fdc9-427b-ba8f-3bd107cd964d" providerId="ADAL" clId="{747B6073-661E-4FFB-977E-FB209F14D4A3}" dt="2023-06-29T17:02:23.600" v="1863"/>
              <pc2:cmMkLst xmlns:pc2="http://schemas.microsoft.com/office/powerpoint/2019/9/main/command">
                <pc:docMk/>
                <pc:sldMk cId="1487972717" sldId="2141411699"/>
                <pc2:cmMk id="{B9092DAB-0432-4DEC-871C-A17EA6566954}"/>
              </pc2:cmMkLst>
            </pc226:cmChg>
          </p:ext>
        </pc:extLst>
      </pc:sldChg>
      <pc:sldChg chg="addSp delSp modSp mod delCm modNotesTx">
        <pc:chgData name="Cooke, Rob (NZSI - International Net Zero)" userId="ef94a09c-fdc9-427b-ba8f-3bd107cd964d" providerId="ADAL" clId="{747B6073-661E-4FFB-977E-FB209F14D4A3}" dt="2023-06-29T16:59:56.220" v="1653" actId="20577"/>
        <pc:sldMkLst>
          <pc:docMk/>
          <pc:sldMk cId="4186026535" sldId="2141411700"/>
        </pc:sldMkLst>
        <pc:spChg chg="mod">
          <ac:chgData name="Cooke, Rob (NZSI - International Net Zero)" userId="ef94a09c-fdc9-427b-ba8f-3bd107cd964d" providerId="ADAL" clId="{747B6073-661E-4FFB-977E-FB209F14D4A3}" dt="2023-06-29T10:11:07.687" v="1179" actId="21"/>
          <ac:spMkLst>
            <pc:docMk/>
            <pc:sldMk cId="4186026535" sldId="2141411700"/>
            <ac:spMk id="3" creationId="{F118FC31-516D-D1E4-5674-D9968DD51581}"/>
          </ac:spMkLst>
        </pc:spChg>
        <pc:spChg chg="del">
          <ac:chgData name="Cooke, Rob (NZSI - International Net Zero)" userId="ef94a09c-fdc9-427b-ba8f-3bd107cd964d" providerId="ADAL" clId="{747B6073-661E-4FFB-977E-FB209F14D4A3}" dt="2023-06-29T10:09:34.959" v="1163" actId="478"/>
          <ac:spMkLst>
            <pc:docMk/>
            <pc:sldMk cId="4186026535" sldId="2141411700"/>
            <ac:spMk id="5" creationId="{5E70FD2A-B6FB-CF7F-10F9-34811C23F0A3}"/>
          </ac:spMkLst>
        </pc:spChg>
        <pc:spChg chg="add mod">
          <ac:chgData name="Cooke, Rob (NZSI - International Net Zero)" userId="ef94a09c-fdc9-427b-ba8f-3bd107cd964d" providerId="ADAL" clId="{747B6073-661E-4FFB-977E-FB209F14D4A3}" dt="2023-06-29T10:09:30.965" v="1162"/>
          <ac:spMkLst>
            <pc:docMk/>
            <pc:sldMk cId="4186026535" sldId="2141411700"/>
            <ac:spMk id="6" creationId="{71E7DCDF-DDB3-E89B-A2CD-D203EDA4C04D}"/>
          </ac:spMkLst>
        </pc:spChg>
        <pc:spChg chg="add mod">
          <ac:chgData name="Cooke, Rob (NZSI - International Net Zero)" userId="ef94a09c-fdc9-427b-ba8f-3bd107cd964d" providerId="ADAL" clId="{747B6073-661E-4FFB-977E-FB209F14D4A3}" dt="2023-06-29T16:39:41.701" v="1502" actId="14100"/>
          <ac:spMkLst>
            <pc:docMk/>
            <pc:sldMk cId="4186026535" sldId="2141411700"/>
            <ac:spMk id="7" creationId="{DF25B8E0-2914-0CA1-BEBF-39ABD838EF72}"/>
          </ac:spMkLst>
        </pc:spChg>
        <pc:spChg chg="mod">
          <ac:chgData name="Cooke, Rob (NZSI - International Net Zero)" userId="ef94a09c-fdc9-427b-ba8f-3bd107cd964d" providerId="ADAL" clId="{747B6073-661E-4FFB-977E-FB209F14D4A3}" dt="2023-06-29T10:08:28.961" v="1151" actId="164"/>
          <ac:spMkLst>
            <pc:docMk/>
            <pc:sldMk cId="4186026535" sldId="2141411700"/>
            <ac:spMk id="11" creationId="{6B198B71-B50E-CCF1-35CA-F6EFEE56A8DF}"/>
          </ac:spMkLst>
        </pc:spChg>
        <pc:spChg chg="mod">
          <ac:chgData name="Cooke, Rob (NZSI - International Net Zero)" userId="ef94a09c-fdc9-427b-ba8f-3bd107cd964d" providerId="ADAL" clId="{747B6073-661E-4FFB-977E-FB209F14D4A3}" dt="2023-06-29T10:08:28.961" v="1151" actId="164"/>
          <ac:spMkLst>
            <pc:docMk/>
            <pc:sldMk cId="4186026535" sldId="2141411700"/>
            <ac:spMk id="13" creationId="{327F03F7-9DDD-ADB3-5236-25200AFB2B4F}"/>
          </ac:spMkLst>
        </pc:spChg>
        <pc:spChg chg="mod">
          <ac:chgData name="Cooke, Rob (NZSI - International Net Zero)" userId="ef94a09c-fdc9-427b-ba8f-3bd107cd964d" providerId="ADAL" clId="{747B6073-661E-4FFB-977E-FB209F14D4A3}" dt="2023-06-29T10:08:32.083" v="1152" actId="14100"/>
          <ac:spMkLst>
            <pc:docMk/>
            <pc:sldMk cId="4186026535" sldId="2141411700"/>
            <ac:spMk id="14" creationId="{CD6835F4-A087-8204-A760-27E2E9ECC847}"/>
          </ac:spMkLst>
        </pc:spChg>
        <pc:spChg chg="mod">
          <ac:chgData name="Cooke, Rob (NZSI - International Net Zero)" userId="ef94a09c-fdc9-427b-ba8f-3bd107cd964d" providerId="ADAL" clId="{747B6073-661E-4FFB-977E-FB209F14D4A3}" dt="2023-06-29T10:08:28.961" v="1151" actId="164"/>
          <ac:spMkLst>
            <pc:docMk/>
            <pc:sldMk cId="4186026535" sldId="2141411700"/>
            <ac:spMk id="32" creationId="{EE172BA5-BDA4-80D6-0B66-490C885630A6}"/>
          </ac:spMkLst>
        </pc:spChg>
        <pc:spChg chg="mod">
          <ac:chgData name="Cooke, Rob (NZSI - International Net Zero)" userId="ef94a09c-fdc9-427b-ba8f-3bd107cd964d" providerId="ADAL" clId="{747B6073-661E-4FFB-977E-FB209F14D4A3}" dt="2023-06-29T10:08:28.961" v="1151" actId="164"/>
          <ac:spMkLst>
            <pc:docMk/>
            <pc:sldMk cId="4186026535" sldId="2141411700"/>
            <ac:spMk id="33" creationId="{90D5BF0F-98D4-B764-82A1-CEF511D1DEB4}"/>
          </ac:spMkLst>
        </pc:spChg>
        <pc:spChg chg="mod">
          <ac:chgData name="Cooke, Rob (NZSI - International Net Zero)" userId="ef94a09c-fdc9-427b-ba8f-3bd107cd964d" providerId="ADAL" clId="{747B6073-661E-4FFB-977E-FB209F14D4A3}" dt="2023-06-29T10:08:28.961" v="1151" actId="164"/>
          <ac:spMkLst>
            <pc:docMk/>
            <pc:sldMk cId="4186026535" sldId="2141411700"/>
            <ac:spMk id="34" creationId="{B926D659-482F-CED3-412C-4D5E60F904A9}"/>
          </ac:spMkLst>
        </pc:spChg>
        <pc:spChg chg="mod">
          <ac:chgData name="Cooke, Rob (NZSI - International Net Zero)" userId="ef94a09c-fdc9-427b-ba8f-3bd107cd964d" providerId="ADAL" clId="{747B6073-661E-4FFB-977E-FB209F14D4A3}" dt="2023-06-29T10:08:56.014" v="1158" actId="1076"/>
          <ac:spMkLst>
            <pc:docMk/>
            <pc:sldMk cId="4186026535" sldId="2141411700"/>
            <ac:spMk id="35" creationId="{B20EABFD-8454-4271-B0EE-177DE7635BE9}"/>
          </ac:spMkLst>
        </pc:spChg>
        <pc:spChg chg="mod">
          <ac:chgData name="Cooke, Rob (NZSI - International Net Zero)" userId="ef94a09c-fdc9-427b-ba8f-3bd107cd964d" providerId="ADAL" clId="{747B6073-661E-4FFB-977E-FB209F14D4A3}" dt="2023-06-29T10:08:51.232" v="1156" actId="1076"/>
          <ac:spMkLst>
            <pc:docMk/>
            <pc:sldMk cId="4186026535" sldId="2141411700"/>
            <ac:spMk id="36" creationId="{F9363A5D-F96A-C07F-3E28-F19AA066E1ED}"/>
          </ac:spMkLst>
        </pc:spChg>
        <pc:spChg chg="mod">
          <ac:chgData name="Cooke, Rob (NZSI - International Net Zero)" userId="ef94a09c-fdc9-427b-ba8f-3bd107cd964d" providerId="ADAL" clId="{747B6073-661E-4FFB-977E-FB209F14D4A3}" dt="2023-06-29T10:08:28.961" v="1151" actId="164"/>
          <ac:spMkLst>
            <pc:docMk/>
            <pc:sldMk cId="4186026535" sldId="2141411700"/>
            <ac:spMk id="37" creationId="{77989533-4B47-7FC6-4A90-4FE6345AE962}"/>
          </ac:spMkLst>
        </pc:spChg>
        <pc:spChg chg="mod">
          <ac:chgData name="Cooke, Rob (NZSI - International Net Zero)" userId="ef94a09c-fdc9-427b-ba8f-3bd107cd964d" providerId="ADAL" clId="{747B6073-661E-4FFB-977E-FB209F14D4A3}" dt="2023-06-29T10:08:37.883" v="1153" actId="1076"/>
          <ac:spMkLst>
            <pc:docMk/>
            <pc:sldMk cId="4186026535" sldId="2141411700"/>
            <ac:spMk id="38" creationId="{A101C1C0-C145-CF56-9010-6ABAFEBB325E}"/>
          </ac:spMkLst>
        </pc:spChg>
        <pc:spChg chg="mod">
          <ac:chgData name="Cooke, Rob (NZSI - International Net Zero)" userId="ef94a09c-fdc9-427b-ba8f-3bd107cd964d" providerId="ADAL" clId="{747B6073-661E-4FFB-977E-FB209F14D4A3}" dt="2023-06-29T10:08:28.961" v="1151" actId="164"/>
          <ac:spMkLst>
            <pc:docMk/>
            <pc:sldMk cId="4186026535" sldId="2141411700"/>
            <ac:spMk id="55" creationId="{F6714767-E760-DC17-AC96-C50031904200}"/>
          </ac:spMkLst>
        </pc:spChg>
        <pc:spChg chg="mod">
          <ac:chgData name="Cooke, Rob (NZSI - International Net Zero)" userId="ef94a09c-fdc9-427b-ba8f-3bd107cd964d" providerId="ADAL" clId="{747B6073-661E-4FFB-977E-FB209F14D4A3}" dt="2023-06-29T10:08:28.961" v="1151" actId="164"/>
          <ac:spMkLst>
            <pc:docMk/>
            <pc:sldMk cId="4186026535" sldId="2141411700"/>
            <ac:spMk id="56" creationId="{55103598-89AA-C1E0-026F-2C5118DBD7A2}"/>
          </ac:spMkLst>
        </pc:spChg>
        <pc:spChg chg="mod">
          <ac:chgData name="Cooke, Rob (NZSI - International Net Zero)" userId="ef94a09c-fdc9-427b-ba8f-3bd107cd964d" providerId="ADAL" clId="{747B6073-661E-4FFB-977E-FB209F14D4A3}" dt="2023-06-29T10:08:28.961" v="1151" actId="164"/>
          <ac:spMkLst>
            <pc:docMk/>
            <pc:sldMk cId="4186026535" sldId="2141411700"/>
            <ac:spMk id="57" creationId="{AE7347DC-CF8D-DE3C-D7FB-FF69E442E91C}"/>
          </ac:spMkLst>
        </pc:spChg>
        <pc:spChg chg="mod">
          <ac:chgData name="Cooke, Rob (NZSI - International Net Zero)" userId="ef94a09c-fdc9-427b-ba8f-3bd107cd964d" providerId="ADAL" clId="{747B6073-661E-4FFB-977E-FB209F14D4A3}" dt="2023-06-29T10:08:28.961" v="1151" actId="164"/>
          <ac:spMkLst>
            <pc:docMk/>
            <pc:sldMk cId="4186026535" sldId="2141411700"/>
            <ac:spMk id="58" creationId="{45208DB6-2B79-6484-6135-77D545022476}"/>
          </ac:spMkLst>
        </pc:spChg>
        <pc:spChg chg="mod">
          <ac:chgData name="Cooke, Rob (NZSI - International Net Zero)" userId="ef94a09c-fdc9-427b-ba8f-3bd107cd964d" providerId="ADAL" clId="{747B6073-661E-4FFB-977E-FB209F14D4A3}" dt="2023-06-29T10:08:28.961" v="1151" actId="164"/>
          <ac:spMkLst>
            <pc:docMk/>
            <pc:sldMk cId="4186026535" sldId="2141411700"/>
            <ac:spMk id="59" creationId="{9B7E7E83-5F43-2424-B33B-7B838E05F290}"/>
          </ac:spMkLst>
        </pc:spChg>
        <pc:spChg chg="mod">
          <ac:chgData name="Cooke, Rob (NZSI - International Net Zero)" userId="ef94a09c-fdc9-427b-ba8f-3bd107cd964d" providerId="ADAL" clId="{747B6073-661E-4FFB-977E-FB209F14D4A3}" dt="2023-06-29T10:08:28.961" v="1151" actId="164"/>
          <ac:spMkLst>
            <pc:docMk/>
            <pc:sldMk cId="4186026535" sldId="2141411700"/>
            <ac:spMk id="60" creationId="{6B36C23E-80F6-3CC2-BAD5-6ECFA8DC4D99}"/>
          </ac:spMkLst>
        </pc:spChg>
        <pc:grpChg chg="add mod">
          <ac:chgData name="Cooke, Rob (NZSI - International Net Zero)" userId="ef94a09c-fdc9-427b-ba8f-3bd107cd964d" providerId="ADAL" clId="{747B6073-661E-4FFB-977E-FB209F14D4A3}" dt="2023-06-29T10:09:04.764" v="1159" actId="1076"/>
          <ac:grpSpMkLst>
            <pc:docMk/>
            <pc:sldMk cId="4186026535" sldId="2141411700"/>
            <ac:grpSpMk id="4" creationId="{36F14B65-8DD5-E56B-07E0-9BDCEB1F0ACA}"/>
          </ac:grpSpMkLst>
        </pc:grpChg>
        <pc:picChg chg="mod">
          <ac:chgData name="Cooke, Rob (NZSI - International Net Zero)" userId="ef94a09c-fdc9-427b-ba8f-3bd107cd964d" providerId="ADAL" clId="{747B6073-661E-4FFB-977E-FB209F14D4A3}" dt="2023-06-29T10:08:28.961" v="1151" actId="164"/>
          <ac:picMkLst>
            <pc:docMk/>
            <pc:sldMk cId="4186026535" sldId="2141411700"/>
            <ac:picMk id="12" creationId="{16558509-8E0D-C6E2-4AFB-6D1504DF7C1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ooke, Rob (NZSI - International Net Zero)" userId="ef94a09c-fdc9-427b-ba8f-3bd107cd964d" providerId="ADAL" clId="{747B6073-661E-4FFB-977E-FB209F14D4A3}" dt="2023-06-29T16:40:09.616" v="1503"/>
              <pc2:cmMkLst xmlns:pc2="http://schemas.microsoft.com/office/powerpoint/2019/9/main/command">
                <pc:docMk/>
                <pc:sldMk cId="4186026535" sldId="2141411700"/>
                <pc2:cmMk id="{76FE2362-BE3A-48C1-8C36-B6890C384DC6}"/>
              </pc2:cmMkLst>
            </pc226:cmChg>
          </p:ext>
        </pc:extLst>
      </pc:sldChg>
      <pc:sldChg chg="addSp delSp modSp mod modNotesTx">
        <pc:chgData name="Cooke, Rob (NZSI - International Net Zero)" userId="ef94a09c-fdc9-427b-ba8f-3bd107cd964d" providerId="ADAL" clId="{747B6073-661E-4FFB-977E-FB209F14D4A3}" dt="2023-06-29T17:00:16.297" v="1669" actId="20577"/>
        <pc:sldMkLst>
          <pc:docMk/>
          <pc:sldMk cId="4212406781" sldId="2141411701"/>
        </pc:sldMkLst>
        <pc:spChg chg="mod">
          <ac:chgData name="Cooke, Rob (NZSI - International Net Zero)" userId="ef94a09c-fdc9-427b-ba8f-3bd107cd964d" providerId="ADAL" clId="{747B6073-661E-4FFB-977E-FB209F14D4A3}" dt="2023-06-29T10:11:02.567" v="1177" actId="14100"/>
          <ac:spMkLst>
            <pc:docMk/>
            <pc:sldMk cId="4212406781" sldId="2141411701"/>
            <ac:spMk id="4" creationId="{CC39A75A-8618-5FFB-7533-41E5197FE67C}"/>
          </ac:spMkLst>
        </pc:spChg>
        <pc:spChg chg="del">
          <ac:chgData name="Cooke, Rob (NZSI - International Net Zero)" userId="ef94a09c-fdc9-427b-ba8f-3bd107cd964d" providerId="ADAL" clId="{747B6073-661E-4FFB-977E-FB209F14D4A3}" dt="2023-06-29T10:09:49.628" v="1166" actId="478"/>
          <ac:spMkLst>
            <pc:docMk/>
            <pc:sldMk cId="4212406781" sldId="2141411701"/>
            <ac:spMk id="5" creationId="{03659AB0-3554-5824-0021-95F6251732CF}"/>
          </ac:spMkLst>
        </pc:spChg>
        <pc:spChg chg="add mod">
          <ac:chgData name="Cooke, Rob (NZSI - International Net Zero)" userId="ef94a09c-fdc9-427b-ba8f-3bd107cd964d" providerId="ADAL" clId="{747B6073-661E-4FFB-977E-FB209F14D4A3}" dt="2023-06-29T10:09:46.189" v="1165"/>
          <ac:spMkLst>
            <pc:docMk/>
            <pc:sldMk cId="4212406781" sldId="2141411701"/>
            <ac:spMk id="6" creationId="{45EF0327-7AED-46F0-B6D6-50EE697DC889}"/>
          </ac:spMkLst>
        </pc:spChg>
        <pc:picChg chg="del">
          <ac:chgData name="Cooke, Rob (NZSI - International Net Zero)" userId="ef94a09c-fdc9-427b-ba8f-3bd107cd964d" providerId="ADAL" clId="{747B6073-661E-4FFB-977E-FB209F14D4A3}" dt="2023-06-29T16:30:11.154" v="1476" actId="478"/>
          <ac:picMkLst>
            <pc:docMk/>
            <pc:sldMk cId="4212406781" sldId="2141411701"/>
            <ac:picMk id="3" creationId="{A40BECB6-9B79-CAE9-A360-C3F7F30A18E6}"/>
          </ac:picMkLst>
        </pc:picChg>
        <pc:picChg chg="add del mod">
          <ac:chgData name="Cooke, Rob (NZSI - International Net Zero)" userId="ef94a09c-fdc9-427b-ba8f-3bd107cd964d" providerId="ADAL" clId="{747B6073-661E-4FFB-977E-FB209F14D4A3}" dt="2023-06-29T16:36:35.992" v="1489" actId="21"/>
          <ac:picMkLst>
            <pc:docMk/>
            <pc:sldMk cId="4212406781" sldId="2141411701"/>
            <ac:picMk id="7" creationId="{EDE5C9E0-62C8-E421-1A30-39B11B2D2819}"/>
          </ac:picMkLst>
        </pc:picChg>
        <pc:picChg chg="add mod">
          <ac:chgData name="Cooke, Rob (NZSI - International Net Zero)" userId="ef94a09c-fdc9-427b-ba8f-3bd107cd964d" providerId="ADAL" clId="{747B6073-661E-4FFB-977E-FB209F14D4A3}" dt="2023-06-29T16:37:19.351" v="1501" actId="1076"/>
          <ac:picMkLst>
            <pc:docMk/>
            <pc:sldMk cId="4212406781" sldId="2141411701"/>
            <ac:picMk id="8" creationId="{BD61C056-ADE9-3342-8F04-8C6157E70358}"/>
          </ac:picMkLst>
        </pc:picChg>
        <pc:picChg chg="add del mod">
          <ac:chgData name="Cooke, Rob (NZSI - International Net Zero)" userId="ef94a09c-fdc9-427b-ba8f-3bd107cd964d" providerId="ADAL" clId="{747B6073-661E-4FFB-977E-FB209F14D4A3}" dt="2023-06-29T16:36:37.283" v="1490" actId="478"/>
          <ac:picMkLst>
            <pc:docMk/>
            <pc:sldMk cId="4212406781" sldId="2141411701"/>
            <ac:picMk id="1026" creationId="{A098378E-3528-AC9A-AC2A-1C6CCBA73DB1}"/>
          </ac:picMkLst>
        </pc:picChg>
      </pc:sldChg>
      <pc:sldChg chg="addSp delSp modSp mod modNotesTx">
        <pc:chgData name="Cooke, Rob (NZSI - International Net Zero)" userId="ef94a09c-fdc9-427b-ba8f-3bd107cd964d" providerId="ADAL" clId="{747B6073-661E-4FFB-977E-FB209F14D4A3}" dt="2023-06-29T17:00:36.826" v="1690" actId="20577"/>
        <pc:sldMkLst>
          <pc:docMk/>
          <pc:sldMk cId="1805978677" sldId="2141411703"/>
        </pc:sldMkLst>
        <pc:spChg chg="mod">
          <ac:chgData name="Cooke, Rob (NZSI - International Net Zero)" userId="ef94a09c-fdc9-427b-ba8f-3bd107cd964d" providerId="ADAL" clId="{747B6073-661E-4FFB-977E-FB209F14D4A3}" dt="2023-06-29T11:26:45.932" v="1467" actId="20577"/>
          <ac:spMkLst>
            <pc:docMk/>
            <pc:sldMk cId="1805978677" sldId="2141411703"/>
            <ac:spMk id="3" creationId="{98D56F0B-BACC-1A6C-C491-ABDDE174626B}"/>
          </ac:spMkLst>
        </pc:spChg>
        <pc:picChg chg="add del mod">
          <ac:chgData name="Cooke, Rob (NZSI - International Net Zero)" userId="ef94a09c-fdc9-427b-ba8f-3bd107cd964d" providerId="ADAL" clId="{747B6073-661E-4FFB-977E-FB209F14D4A3}" dt="2023-06-29T16:36:09.722" v="1483" actId="21"/>
          <ac:picMkLst>
            <pc:docMk/>
            <pc:sldMk cId="1805978677" sldId="2141411703"/>
            <ac:picMk id="5" creationId="{8EDD3ED6-20E9-9CB7-6110-F4D92012BB32}"/>
          </ac:picMkLst>
        </pc:picChg>
        <pc:picChg chg="add del mod">
          <ac:chgData name="Cooke, Rob (NZSI - International Net Zero)" userId="ef94a09c-fdc9-427b-ba8f-3bd107cd964d" providerId="ADAL" clId="{747B6073-661E-4FFB-977E-FB209F14D4A3}" dt="2023-06-29T16:37:00.917" v="1497" actId="21"/>
          <ac:picMkLst>
            <pc:docMk/>
            <pc:sldMk cId="1805978677" sldId="2141411703"/>
            <ac:picMk id="6" creationId="{EE737CA5-6286-C2AE-2E1E-9DB6CE7EA0A2}"/>
          </ac:picMkLst>
        </pc:picChg>
      </pc:sldChg>
      <pc:sldChg chg="addSp delSp modSp mod modNotesTx">
        <pc:chgData name="Cooke, Rob (NZSI - International Net Zero)" userId="ef94a09c-fdc9-427b-ba8f-3bd107cd964d" providerId="ADAL" clId="{747B6073-661E-4FFB-977E-FB209F14D4A3}" dt="2023-06-29T16:57:19.729" v="1546" actId="20577"/>
        <pc:sldMkLst>
          <pc:docMk/>
          <pc:sldMk cId="631327384" sldId="2141411706"/>
        </pc:sldMkLst>
        <pc:spChg chg="mod">
          <ac:chgData name="Cooke, Rob (NZSI - International Net Zero)" userId="ef94a09c-fdc9-427b-ba8f-3bd107cd964d" providerId="ADAL" clId="{747B6073-661E-4FFB-977E-FB209F14D4A3}" dt="2023-06-29T11:26:18.441" v="1450" actId="20577"/>
          <ac:spMkLst>
            <pc:docMk/>
            <pc:sldMk cId="631327384" sldId="2141411706"/>
            <ac:spMk id="3" creationId="{836E5129-F72C-3AE5-B7B6-5FD050A4612D}"/>
          </ac:spMkLst>
        </pc:spChg>
        <pc:spChg chg="add del mod">
          <ac:chgData name="Cooke, Rob (NZSI - International Net Zero)" userId="ef94a09c-fdc9-427b-ba8f-3bd107cd964d" providerId="ADAL" clId="{747B6073-661E-4FFB-977E-FB209F14D4A3}" dt="2023-06-29T10:05:58.901" v="1114"/>
          <ac:spMkLst>
            <pc:docMk/>
            <pc:sldMk cId="631327384" sldId="2141411706"/>
            <ac:spMk id="5" creationId="{856C41AE-F882-DB0C-4C1F-5FCEEFE9D187}"/>
          </ac:spMkLst>
        </pc:spChg>
        <pc:spChg chg="del">
          <ac:chgData name="Cooke, Rob (NZSI - International Net Zero)" userId="ef94a09c-fdc9-427b-ba8f-3bd107cd964d" providerId="ADAL" clId="{747B6073-661E-4FFB-977E-FB209F14D4A3}" dt="2023-06-29T08:46:57.637" v="622" actId="478"/>
          <ac:spMkLst>
            <pc:docMk/>
            <pc:sldMk cId="631327384" sldId="2141411706"/>
            <ac:spMk id="8" creationId="{8E233A35-8D27-589C-3F91-54E9316CF504}"/>
          </ac:spMkLst>
        </pc:spChg>
        <pc:spChg chg="del">
          <ac:chgData name="Cooke, Rob (NZSI - International Net Zero)" userId="ef94a09c-fdc9-427b-ba8f-3bd107cd964d" providerId="ADAL" clId="{747B6073-661E-4FFB-977E-FB209F14D4A3}" dt="2023-06-29T10:00:04.174" v="825" actId="478"/>
          <ac:spMkLst>
            <pc:docMk/>
            <pc:sldMk cId="631327384" sldId="2141411706"/>
            <ac:spMk id="9" creationId="{BC30F997-1BB5-2A45-8D34-D3FD79C8E3C3}"/>
          </ac:spMkLst>
        </pc:spChg>
        <pc:spChg chg="del">
          <ac:chgData name="Cooke, Rob (NZSI - International Net Zero)" userId="ef94a09c-fdc9-427b-ba8f-3bd107cd964d" providerId="ADAL" clId="{747B6073-661E-4FFB-977E-FB209F14D4A3}" dt="2023-06-29T10:00:07.246" v="826" actId="478"/>
          <ac:spMkLst>
            <pc:docMk/>
            <pc:sldMk cId="631327384" sldId="2141411706"/>
            <ac:spMk id="10" creationId="{FB648C8F-82D3-7E24-875E-462D0834AD99}"/>
          </ac:spMkLst>
        </pc:spChg>
        <pc:spChg chg="del">
          <ac:chgData name="Cooke, Rob (NZSI - International Net Zero)" userId="ef94a09c-fdc9-427b-ba8f-3bd107cd964d" providerId="ADAL" clId="{747B6073-661E-4FFB-977E-FB209F14D4A3}" dt="2023-06-29T10:00:04.174" v="825" actId="478"/>
          <ac:spMkLst>
            <pc:docMk/>
            <pc:sldMk cId="631327384" sldId="2141411706"/>
            <ac:spMk id="11" creationId="{E5BBB60D-4AC2-0E5D-AA92-0B89DA009E15}"/>
          </ac:spMkLst>
        </pc:spChg>
        <pc:spChg chg="del">
          <ac:chgData name="Cooke, Rob (NZSI - International Net Zero)" userId="ef94a09c-fdc9-427b-ba8f-3bd107cd964d" providerId="ADAL" clId="{747B6073-661E-4FFB-977E-FB209F14D4A3}" dt="2023-06-29T10:00:07.246" v="826" actId="478"/>
          <ac:spMkLst>
            <pc:docMk/>
            <pc:sldMk cId="631327384" sldId="2141411706"/>
            <ac:spMk id="12" creationId="{DF1BDE11-4AD3-FC31-EA15-FD731A9FECEA}"/>
          </ac:spMkLst>
        </pc:spChg>
        <pc:spChg chg="add mod">
          <ac:chgData name="Cooke, Rob (NZSI - International Net Zero)" userId="ef94a09c-fdc9-427b-ba8f-3bd107cd964d" providerId="ADAL" clId="{747B6073-661E-4FFB-977E-FB209F14D4A3}" dt="2023-06-29T12:17:35.821" v="1471" actId="208"/>
          <ac:spMkLst>
            <pc:docMk/>
            <pc:sldMk cId="631327384" sldId="2141411706"/>
            <ac:spMk id="13" creationId="{3C8631E1-3399-5F9F-7EB3-80D63B9EB208}"/>
          </ac:spMkLst>
        </pc:spChg>
        <pc:spChg chg="del">
          <ac:chgData name="Cooke, Rob (NZSI - International Net Zero)" userId="ef94a09c-fdc9-427b-ba8f-3bd107cd964d" providerId="ADAL" clId="{747B6073-661E-4FFB-977E-FB209F14D4A3}" dt="2023-06-29T10:00:04.174" v="825" actId="478"/>
          <ac:spMkLst>
            <pc:docMk/>
            <pc:sldMk cId="631327384" sldId="2141411706"/>
            <ac:spMk id="14" creationId="{4FAC2E8D-BEE1-33FE-6BE9-7D6FF7081868}"/>
          </ac:spMkLst>
        </pc:spChg>
        <pc:spChg chg="add mod">
          <ac:chgData name="Cooke, Rob (NZSI - International Net Zero)" userId="ef94a09c-fdc9-427b-ba8f-3bd107cd964d" providerId="ADAL" clId="{747B6073-661E-4FFB-977E-FB209F14D4A3}" dt="2023-06-29T12:17:47.237" v="1473" actId="14100"/>
          <ac:spMkLst>
            <pc:docMk/>
            <pc:sldMk cId="631327384" sldId="2141411706"/>
            <ac:spMk id="15" creationId="{4F1CB6FD-8345-6ED1-3D16-3D3D6C68759D}"/>
          </ac:spMkLst>
        </pc:spChg>
        <pc:spChg chg="add mod">
          <ac:chgData name="Cooke, Rob (NZSI - International Net Zero)" userId="ef94a09c-fdc9-427b-ba8f-3bd107cd964d" providerId="ADAL" clId="{747B6073-661E-4FFB-977E-FB209F14D4A3}" dt="2023-06-29T10:26:10.619" v="1407" actId="164"/>
          <ac:spMkLst>
            <pc:docMk/>
            <pc:sldMk cId="631327384" sldId="2141411706"/>
            <ac:spMk id="16" creationId="{B7A57308-8AF4-D967-C554-D9075AEA1A25}"/>
          </ac:spMkLst>
        </pc:spChg>
        <pc:spChg chg="add mod">
          <ac:chgData name="Cooke, Rob (NZSI - International Net Zero)" userId="ef94a09c-fdc9-427b-ba8f-3bd107cd964d" providerId="ADAL" clId="{747B6073-661E-4FFB-977E-FB209F14D4A3}" dt="2023-06-29T10:26:18.111" v="1409" actId="164"/>
          <ac:spMkLst>
            <pc:docMk/>
            <pc:sldMk cId="631327384" sldId="2141411706"/>
            <ac:spMk id="17" creationId="{62704626-6526-188B-D994-54166599E28A}"/>
          </ac:spMkLst>
        </pc:spChg>
        <pc:spChg chg="add mod">
          <ac:chgData name="Cooke, Rob (NZSI - International Net Zero)" userId="ef94a09c-fdc9-427b-ba8f-3bd107cd964d" providerId="ADAL" clId="{747B6073-661E-4FFB-977E-FB209F14D4A3}" dt="2023-06-29T10:26:13.739" v="1408" actId="1076"/>
          <ac:spMkLst>
            <pc:docMk/>
            <pc:sldMk cId="631327384" sldId="2141411706"/>
            <ac:spMk id="19" creationId="{44286DFB-B3F2-2255-FF66-0AF2AABD355C}"/>
          </ac:spMkLst>
        </pc:spChg>
        <pc:spChg chg="add del mod">
          <ac:chgData name="Cooke, Rob (NZSI - International Net Zero)" userId="ef94a09c-fdc9-427b-ba8f-3bd107cd964d" providerId="ADAL" clId="{747B6073-661E-4FFB-977E-FB209F14D4A3}" dt="2023-06-29T10:26:18.111" v="1409" actId="164"/>
          <ac:spMkLst>
            <pc:docMk/>
            <pc:sldMk cId="631327384" sldId="2141411706"/>
            <ac:spMk id="20" creationId="{E204A50C-043D-21BF-08E0-D6F12B772B9C}"/>
          </ac:spMkLst>
        </pc:spChg>
        <pc:spChg chg="add mod">
          <ac:chgData name="Cooke, Rob (NZSI - International Net Zero)" userId="ef94a09c-fdc9-427b-ba8f-3bd107cd964d" providerId="ADAL" clId="{747B6073-661E-4FFB-977E-FB209F14D4A3}" dt="2023-06-29T10:26:44.054" v="1418" actId="1036"/>
          <ac:spMkLst>
            <pc:docMk/>
            <pc:sldMk cId="631327384" sldId="2141411706"/>
            <ac:spMk id="21" creationId="{FF74BBFD-B8F0-B89C-34A5-F23CFC071D8F}"/>
          </ac:spMkLst>
        </pc:spChg>
        <pc:grpChg chg="add mod">
          <ac:chgData name="Cooke, Rob (NZSI - International Net Zero)" userId="ef94a09c-fdc9-427b-ba8f-3bd107cd964d" providerId="ADAL" clId="{747B6073-661E-4FFB-977E-FB209F14D4A3}" dt="2023-06-29T12:17:35.330" v="1470" actId="1076"/>
          <ac:grpSpMkLst>
            <pc:docMk/>
            <pc:sldMk cId="631327384" sldId="2141411706"/>
            <ac:grpSpMk id="7" creationId="{FDAA9649-6D49-A490-EEA8-D4AF70061B68}"/>
          </ac:grpSpMkLst>
        </pc:grpChg>
        <pc:grpChg chg="add mod">
          <ac:chgData name="Cooke, Rob (NZSI - International Net Zero)" userId="ef94a09c-fdc9-427b-ba8f-3bd107cd964d" providerId="ADAL" clId="{747B6073-661E-4FFB-977E-FB209F14D4A3}" dt="2023-06-29T10:26:44.054" v="1418" actId="1036"/>
          <ac:grpSpMkLst>
            <pc:docMk/>
            <pc:sldMk cId="631327384" sldId="2141411706"/>
            <ac:grpSpMk id="22" creationId="{3E7B3CC0-0879-8FD9-B1AC-C9D503CC57A5}"/>
          </ac:grpSpMkLst>
        </pc:grpChg>
        <pc:grpChg chg="add mod">
          <ac:chgData name="Cooke, Rob (NZSI - International Net Zero)" userId="ef94a09c-fdc9-427b-ba8f-3bd107cd964d" providerId="ADAL" clId="{747B6073-661E-4FFB-977E-FB209F14D4A3}" dt="2023-06-29T10:26:44.054" v="1418" actId="1036"/>
          <ac:grpSpMkLst>
            <pc:docMk/>
            <pc:sldMk cId="631327384" sldId="2141411706"/>
            <ac:grpSpMk id="23" creationId="{5958BF98-4D7D-66B9-047B-2E1767F5BF8B}"/>
          </ac:grpSpMkLst>
        </pc:grpChg>
        <pc:picChg chg="del">
          <ac:chgData name="Cooke, Rob (NZSI - International Net Zero)" userId="ef94a09c-fdc9-427b-ba8f-3bd107cd964d" providerId="ADAL" clId="{747B6073-661E-4FFB-977E-FB209F14D4A3}" dt="2023-06-29T08:46:55.667" v="621" actId="478"/>
          <ac:picMkLst>
            <pc:docMk/>
            <pc:sldMk cId="631327384" sldId="2141411706"/>
            <ac:picMk id="6" creationId="{5429AF6E-50B0-B2A3-9C60-1A2ABD5ABE4E}"/>
          </ac:picMkLst>
        </pc:picChg>
      </pc:sldChg>
      <pc:sldChg chg="modSp mod modNotesTx">
        <pc:chgData name="Cooke, Rob (NZSI - International Net Zero)" userId="ef94a09c-fdc9-427b-ba8f-3bd107cd964d" providerId="ADAL" clId="{747B6073-661E-4FFB-977E-FB209F14D4A3}" dt="2023-06-29T17:01:27.473" v="1862" actId="313"/>
        <pc:sldMkLst>
          <pc:docMk/>
          <pc:sldMk cId="3154220821" sldId="2141411707"/>
        </pc:sldMkLst>
        <pc:spChg chg="mod">
          <ac:chgData name="Cooke, Rob (NZSI - International Net Zero)" userId="ef94a09c-fdc9-427b-ba8f-3bd107cd964d" providerId="ADAL" clId="{747B6073-661E-4FFB-977E-FB209F14D4A3}" dt="2023-06-29T09:01:04.874" v="822" actId="14100"/>
          <ac:spMkLst>
            <pc:docMk/>
            <pc:sldMk cId="3154220821" sldId="2141411707"/>
            <ac:spMk id="3" creationId="{E081440C-7473-27B1-5C69-A066ADAA5DB6}"/>
          </ac:spMkLst>
        </pc:spChg>
        <pc:spChg chg="mod">
          <ac:chgData name="Cooke, Rob (NZSI - International Net Zero)" userId="ef94a09c-fdc9-427b-ba8f-3bd107cd964d" providerId="ADAL" clId="{747B6073-661E-4FFB-977E-FB209F14D4A3}" dt="2023-06-29T08:49:43.496" v="727" actId="1076"/>
          <ac:spMkLst>
            <pc:docMk/>
            <pc:sldMk cId="3154220821" sldId="2141411707"/>
            <ac:spMk id="5" creationId="{407FB15D-10E8-1A47-5C9A-E82DE6A2D59C}"/>
          </ac:spMkLst>
        </pc:spChg>
        <pc:spChg chg="mod">
          <ac:chgData name="Cooke, Rob (NZSI - International Net Zero)" userId="ef94a09c-fdc9-427b-ba8f-3bd107cd964d" providerId="ADAL" clId="{747B6073-661E-4FFB-977E-FB209F14D4A3}" dt="2023-06-29T13:37:28.390" v="1475" actId="1076"/>
          <ac:spMkLst>
            <pc:docMk/>
            <pc:sldMk cId="3154220821" sldId="2141411707"/>
            <ac:spMk id="6" creationId="{9AF3CB0F-52F6-8C3D-1F88-F334FA28E546}"/>
          </ac:spMkLst>
        </pc:spChg>
        <pc:spChg chg="mod">
          <ac:chgData name="Cooke, Rob (NZSI - International Net Zero)" userId="ef94a09c-fdc9-427b-ba8f-3bd107cd964d" providerId="ADAL" clId="{747B6073-661E-4FFB-977E-FB209F14D4A3}" dt="2023-06-29T08:50:12.553" v="747" actId="1076"/>
          <ac:spMkLst>
            <pc:docMk/>
            <pc:sldMk cId="3154220821" sldId="2141411707"/>
            <ac:spMk id="7" creationId="{39F04719-3F3C-70FF-D1AD-0F5FD07A79A0}"/>
          </ac:spMkLst>
        </pc:spChg>
      </pc:sldChg>
      <pc:sldChg chg="addSp delSp modSp mod delCm modNotesTx">
        <pc:chgData name="Cooke, Rob (NZSI - International Net Zero)" userId="ef94a09c-fdc9-427b-ba8f-3bd107cd964d" providerId="ADAL" clId="{747B6073-661E-4FFB-977E-FB209F14D4A3}" dt="2023-06-29T16:58:04.477" v="1570" actId="20577"/>
        <pc:sldMkLst>
          <pc:docMk/>
          <pc:sldMk cId="174971174" sldId="2141411708"/>
        </pc:sldMkLst>
        <pc:spChg chg="del mod">
          <ac:chgData name="Cooke, Rob (NZSI - International Net Zero)" userId="ef94a09c-fdc9-427b-ba8f-3bd107cd964d" providerId="ADAL" clId="{747B6073-661E-4FFB-977E-FB209F14D4A3}" dt="2023-06-29T07:54:35.264" v="560" actId="478"/>
          <ac:spMkLst>
            <pc:docMk/>
            <pc:sldMk cId="174971174" sldId="2141411708"/>
            <ac:spMk id="2" creationId="{DC0B4809-4D9B-EF58-8AD1-52061E43D56A}"/>
          </ac:spMkLst>
        </pc:spChg>
        <pc:spChg chg="add mod">
          <ac:chgData name="Cooke, Rob (NZSI - International Net Zero)" userId="ef94a09c-fdc9-427b-ba8f-3bd107cd964d" providerId="ADAL" clId="{747B6073-661E-4FFB-977E-FB209F14D4A3}" dt="2023-06-29T07:54:48.256" v="580" actId="20577"/>
          <ac:spMkLst>
            <pc:docMk/>
            <pc:sldMk cId="174971174" sldId="2141411708"/>
            <ac:spMk id="8" creationId="{99A713F2-D3EF-4DBC-4749-B65F30B7A62D}"/>
          </ac:spMkLst>
        </pc:spChg>
        <pc:spChg chg="del mod">
          <ac:chgData name="Cooke, Rob (NZSI - International Net Zero)" userId="ef94a09c-fdc9-427b-ba8f-3bd107cd964d" providerId="ADAL" clId="{747B6073-661E-4FFB-977E-FB209F14D4A3}" dt="2023-06-29T06:58:36.046" v="462" actId="478"/>
          <ac:spMkLst>
            <pc:docMk/>
            <pc:sldMk cId="174971174" sldId="2141411708"/>
            <ac:spMk id="10" creationId="{587EF5B7-5EC4-B546-3CF6-7C2C5059F664}"/>
          </ac:spMkLst>
        </pc:spChg>
        <pc:spChg chg="add del mod">
          <ac:chgData name="Cooke, Rob (NZSI - International Net Zero)" userId="ef94a09c-fdc9-427b-ba8f-3bd107cd964d" providerId="ADAL" clId="{747B6073-661E-4FFB-977E-FB209F14D4A3}" dt="2023-06-29T07:54:39.720" v="561" actId="478"/>
          <ac:spMkLst>
            <pc:docMk/>
            <pc:sldMk cId="174971174" sldId="2141411708"/>
            <ac:spMk id="13" creationId="{1BAA20AC-B27E-6729-764C-12F6A4EA7488}"/>
          </ac:spMkLst>
        </pc:spChg>
        <pc:graphicFrameChg chg="add mod modGraphic">
          <ac:chgData name="Cooke, Rob (NZSI - International Net Zero)" userId="ef94a09c-fdc9-427b-ba8f-3bd107cd964d" providerId="ADAL" clId="{747B6073-661E-4FFB-977E-FB209F14D4A3}" dt="2023-06-29T07:55:18.231" v="595"/>
          <ac:graphicFrameMkLst>
            <pc:docMk/>
            <pc:sldMk cId="174971174" sldId="2141411708"/>
            <ac:graphicFrameMk id="3" creationId="{E9EC2332-684C-E7E7-DA21-330E3EB5AE03}"/>
          </ac:graphicFrameMkLst>
        </pc:graphicFrameChg>
        <pc:graphicFrameChg chg="add mod modGraphic">
          <ac:chgData name="Cooke, Rob (NZSI - International Net Zero)" userId="ef94a09c-fdc9-427b-ba8f-3bd107cd964d" providerId="ADAL" clId="{747B6073-661E-4FFB-977E-FB209F14D4A3}" dt="2023-06-29T11:19:23.920" v="1430" actId="14734"/>
          <ac:graphicFrameMkLst>
            <pc:docMk/>
            <pc:sldMk cId="174971174" sldId="2141411708"/>
            <ac:graphicFrameMk id="4" creationId="{AB708A15-02DD-7718-B6A7-D8DAEEC06A28}"/>
          </ac:graphicFrameMkLst>
        </pc:graphicFrameChg>
        <pc:graphicFrameChg chg="add mod modGraphic">
          <ac:chgData name="Cooke, Rob (NZSI - International Net Zero)" userId="ef94a09c-fdc9-427b-ba8f-3bd107cd964d" providerId="ADAL" clId="{747B6073-661E-4FFB-977E-FB209F14D4A3}" dt="2023-06-29T11:19:31.073" v="1434" actId="14734"/>
          <ac:graphicFrameMkLst>
            <pc:docMk/>
            <pc:sldMk cId="174971174" sldId="2141411708"/>
            <ac:graphicFrameMk id="5" creationId="{4F509543-2122-5300-9B9B-AB20A1274B07}"/>
          </ac:graphicFrameMkLst>
        </pc:graphicFrameChg>
        <pc:graphicFrameChg chg="add mod modGraphic">
          <ac:chgData name="Cooke, Rob (NZSI - International Net Zero)" userId="ef94a09c-fdc9-427b-ba8f-3bd107cd964d" providerId="ADAL" clId="{747B6073-661E-4FFB-977E-FB209F14D4A3}" dt="2023-06-29T11:19:37.867" v="1438" actId="14100"/>
          <ac:graphicFrameMkLst>
            <pc:docMk/>
            <pc:sldMk cId="174971174" sldId="2141411708"/>
            <ac:graphicFrameMk id="6" creationId="{FA10EB08-046D-85EA-2AF9-4BACC0060915}"/>
          </ac:graphicFrameMkLst>
        </pc:graphicFrameChg>
        <pc:graphicFrameChg chg="add mod modGraphic">
          <ac:chgData name="Cooke, Rob (NZSI - International Net Zero)" userId="ef94a09c-fdc9-427b-ba8f-3bd107cd964d" providerId="ADAL" clId="{747B6073-661E-4FFB-977E-FB209F14D4A3}" dt="2023-06-29T11:19:42.297" v="1440" actId="14734"/>
          <ac:graphicFrameMkLst>
            <pc:docMk/>
            <pc:sldMk cId="174971174" sldId="2141411708"/>
            <ac:graphicFrameMk id="7" creationId="{9FB42735-0F49-2470-945A-D129D9444C67}"/>
          </ac:graphicFrameMkLst>
        </pc:graphicFrameChg>
        <pc:graphicFrameChg chg="del mod modGraphic">
          <ac:chgData name="Cooke, Rob (NZSI - International Net Zero)" userId="ef94a09c-fdc9-427b-ba8f-3bd107cd964d" providerId="ADAL" clId="{747B6073-661E-4FFB-977E-FB209F14D4A3}" dt="2023-06-29T07:50:52.375" v="492" actId="478"/>
          <ac:graphicFrameMkLst>
            <pc:docMk/>
            <pc:sldMk cId="174971174" sldId="2141411708"/>
            <ac:graphicFrameMk id="9" creationId="{3CD05261-6B67-1C57-7C5C-ACB851A97E7D}"/>
          </ac:graphicFrameMkLst>
        </pc:graphicFrameChg>
        <pc:graphicFrameChg chg="add del mod">
          <ac:chgData name="Cooke, Rob (NZSI - International Net Zero)" userId="ef94a09c-fdc9-427b-ba8f-3bd107cd964d" providerId="ADAL" clId="{747B6073-661E-4FFB-977E-FB209F14D4A3}" dt="2023-06-29T07:56:46.591" v="604"/>
          <ac:graphicFrameMkLst>
            <pc:docMk/>
            <pc:sldMk cId="174971174" sldId="2141411708"/>
            <ac:graphicFrameMk id="14" creationId="{273663A6-0A33-968A-575D-939326961330}"/>
          </ac:graphicFrameMkLst>
        </pc:graphicFrameChg>
        <pc:picChg chg="del">
          <ac:chgData name="Cooke, Rob (NZSI - International Net Zero)" userId="ef94a09c-fdc9-427b-ba8f-3bd107cd964d" providerId="ADAL" clId="{747B6073-661E-4FFB-977E-FB209F14D4A3}" dt="2023-06-28T22:17:38.322" v="284" actId="478"/>
          <ac:picMkLst>
            <pc:docMk/>
            <pc:sldMk cId="174971174" sldId="2141411708"/>
            <ac:picMk id="12" creationId="{A81EDFAD-8E9E-595E-B10B-FFF6D1BCF793}"/>
          </ac:picMkLst>
        </pc:picChg>
        <pc:picChg chg="del">
          <ac:chgData name="Cooke, Rob (NZSI - International Net Zero)" userId="ef94a09c-fdc9-427b-ba8f-3bd107cd964d" providerId="ADAL" clId="{747B6073-661E-4FFB-977E-FB209F14D4A3}" dt="2023-06-28T22:17:40.266" v="285" actId="478"/>
          <ac:picMkLst>
            <pc:docMk/>
            <pc:sldMk cId="174971174" sldId="2141411708"/>
            <ac:picMk id="16" creationId="{6DFBB852-3D59-FA7B-54D6-A2474ACCE62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ooke, Rob (NZSI - International Net Zero)" userId="ef94a09c-fdc9-427b-ba8f-3bd107cd964d" providerId="ADAL" clId="{747B6073-661E-4FFB-977E-FB209F14D4A3}" dt="2023-06-29T08:47:14.854" v="624"/>
              <pc2:cmMkLst xmlns:pc2="http://schemas.microsoft.com/office/powerpoint/2019/9/main/command">
                <pc:docMk/>
                <pc:sldMk cId="174971174" sldId="2141411708"/>
                <pc2:cmMk id="{25C8FFED-5951-4D9F-B20E-3F3483DF5410}"/>
              </pc2:cmMkLst>
            </pc226:cmChg>
          </p:ext>
        </pc:extLst>
      </pc:sldChg>
    </pc:docChg>
  </pc:docChgLst>
  <pc:docChgLst>
    <pc:chgData name="Stewart, Marcus (NZSI - International Net Zero)" userId="S::marcus.stewart@beis.gov.uk::1b029fea-3238-4805-9108-d3455be62a75" providerId="AD" clId="Web-{9D719BB5-7CCF-B23E-FF4B-877318996F92}"/>
    <pc:docChg chg="sldOrd">
      <pc:chgData name="Stewart, Marcus (NZSI - International Net Zero)" userId="S::marcus.stewart@beis.gov.uk::1b029fea-3238-4805-9108-d3455be62a75" providerId="AD" clId="Web-{9D719BB5-7CCF-B23E-FF4B-877318996F92}" dt="2023-07-24T14:34:59.910" v="0"/>
      <pc:docMkLst>
        <pc:docMk/>
      </pc:docMkLst>
      <pc:sldChg chg="ord">
        <pc:chgData name="Stewart, Marcus (NZSI - International Net Zero)" userId="S::marcus.stewart@beis.gov.uk::1b029fea-3238-4805-9108-d3455be62a75" providerId="AD" clId="Web-{9D719BB5-7CCF-B23E-FF4B-877318996F92}" dt="2023-07-24T14:34:59.910" v="0"/>
        <pc:sldMkLst>
          <pc:docMk/>
          <pc:sldMk cId="4186026535" sldId="2141411700"/>
        </pc:sldMkLst>
      </pc:sldChg>
    </pc:docChg>
  </pc:docChgLst>
  <pc:docChgLst>
    <pc:chgData name="Cooke, Rob (Energy Security)" userId="S::rob.cooke@energysecurity.gov.uk::ef94a09c-fdc9-427b-ba8f-3bd107cd964d" providerId="AD" clId="Web-{3664D1D7-6B00-6D64-1B80-6196AF551AF0}"/>
    <pc:docChg chg="modSld">
      <pc:chgData name="Cooke, Rob (Energy Security)" userId="S::rob.cooke@energysecurity.gov.uk::ef94a09c-fdc9-427b-ba8f-3bd107cd964d" providerId="AD" clId="Web-{3664D1D7-6B00-6D64-1B80-6196AF551AF0}" dt="2023-07-12T16:07:03.513" v="770" actId="1076"/>
      <pc:docMkLst>
        <pc:docMk/>
      </pc:docMkLst>
      <pc:sldChg chg="modNotes">
        <pc:chgData name="Cooke, Rob (Energy Security)" userId="S::rob.cooke@energysecurity.gov.uk::ef94a09c-fdc9-427b-ba8f-3bd107cd964d" providerId="AD" clId="Web-{3664D1D7-6B00-6D64-1B80-6196AF551AF0}" dt="2023-07-12T15:12:51.377" v="0"/>
        <pc:sldMkLst>
          <pc:docMk/>
          <pc:sldMk cId="626452884" sldId="281"/>
        </pc:sldMkLst>
      </pc:sldChg>
      <pc:sldChg chg="modNotes">
        <pc:chgData name="Cooke, Rob (Energy Security)" userId="S::rob.cooke@energysecurity.gov.uk::ef94a09c-fdc9-427b-ba8f-3bd107cd964d" providerId="AD" clId="Web-{3664D1D7-6B00-6D64-1B80-6196AF551AF0}" dt="2023-07-12T15:15:00.614" v="28"/>
        <pc:sldMkLst>
          <pc:docMk/>
          <pc:sldMk cId="1487972717" sldId="2141411699"/>
        </pc:sldMkLst>
      </pc:sldChg>
      <pc:sldChg chg="modNotes">
        <pc:chgData name="Cooke, Rob (Energy Security)" userId="S::rob.cooke@energysecurity.gov.uk::ef94a09c-fdc9-427b-ba8f-3bd107cd964d" providerId="AD" clId="Web-{3664D1D7-6B00-6D64-1B80-6196AF551AF0}" dt="2023-07-12T15:15:33.615" v="29"/>
        <pc:sldMkLst>
          <pc:docMk/>
          <pc:sldMk cId="4186026535" sldId="2141411700"/>
        </pc:sldMkLst>
      </pc:sldChg>
      <pc:sldChg chg="modNotes">
        <pc:chgData name="Cooke, Rob (Energy Security)" userId="S::rob.cooke@energysecurity.gov.uk::ef94a09c-fdc9-427b-ba8f-3bd107cd964d" providerId="AD" clId="Web-{3664D1D7-6B00-6D64-1B80-6196AF551AF0}" dt="2023-07-12T15:15:37.365" v="30"/>
        <pc:sldMkLst>
          <pc:docMk/>
          <pc:sldMk cId="4212406781" sldId="2141411701"/>
        </pc:sldMkLst>
      </pc:sldChg>
      <pc:sldChg chg="modNotes">
        <pc:chgData name="Cooke, Rob (Energy Security)" userId="S::rob.cooke@energysecurity.gov.uk::ef94a09c-fdc9-427b-ba8f-3bd107cd964d" providerId="AD" clId="Web-{3664D1D7-6B00-6D64-1B80-6196AF551AF0}" dt="2023-07-12T15:15:40.490" v="31"/>
        <pc:sldMkLst>
          <pc:docMk/>
          <pc:sldMk cId="1805978677" sldId="2141411703"/>
        </pc:sldMkLst>
      </pc:sldChg>
      <pc:sldChg chg="modNotes">
        <pc:chgData name="Cooke, Rob (Energy Security)" userId="S::rob.cooke@energysecurity.gov.uk::ef94a09c-fdc9-427b-ba8f-3bd107cd964d" providerId="AD" clId="Web-{3664D1D7-6B00-6D64-1B80-6196AF551AF0}" dt="2023-07-12T15:14:17.645" v="1"/>
        <pc:sldMkLst>
          <pc:docMk/>
          <pc:sldMk cId="631327384" sldId="2141411706"/>
        </pc:sldMkLst>
      </pc:sldChg>
      <pc:sldChg chg="addSp delSp modSp modNotes">
        <pc:chgData name="Cooke, Rob (Energy Security)" userId="S::rob.cooke@energysecurity.gov.uk::ef94a09c-fdc9-427b-ba8f-3bd107cd964d" providerId="AD" clId="Web-{3664D1D7-6B00-6D64-1B80-6196AF551AF0}" dt="2023-07-12T16:07:03.513" v="770" actId="1076"/>
        <pc:sldMkLst>
          <pc:docMk/>
          <pc:sldMk cId="3154220821" sldId="2141411707"/>
        </pc:sldMkLst>
        <pc:spChg chg="mod">
          <ac:chgData name="Cooke, Rob (Energy Security)" userId="S::rob.cooke@energysecurity.gov.uk::ef94a09c-fdc9-427b-ba8f-3bd107cd964d" providerId="AD" clId="Web-{3664D1D7-6B00-6D64-1B80-6196AF551AF0}" dt="2023-07-12T16:06:54.888" v="769" actId="20577"/>
          <ac:spMkLst>
            <pc:docMk/>
            <pc:sldMk cId="3154220821" sldId="2141411707"/>
            <ac:spMk id="3" creationId="{E081440C-7473-27B1-5C69-A066ADAA5DB6}"/>
          </ac:spMkLst>
        </pc:spChg>
        <pc:spChg chg="mod">
          <ac:chgData name="Cooke, Rob (Energy Security)" userId="S::rob.cooke@energysecurity.gov.uk::ef94a09c-fdc9-427b-ba8f-3bd107cd964d" providerId="AD" clId="Web-{3664D1D7-6B00-6D64-1B80-6196AF551AF0}" dt="2023-07-12T15:16:53.649" v="50" actId="20577"/>
          <ac:spMkLst>
            <pc:docMk/>
            <pc:sldMk cId="3154220821" sldId="2141411707"/>
            <ac:spMk id="5" creationId="{407FB15D-10E8-1A47-5C9A-E82DE6A2D59C}"/>
          </ac:spMkLst>
        </pc:spChg>
        <pc:spChg chg="del mod">
          <ac:chgData name="Cooke, Rob (Energy Security)" userId="S::rob.cooke@energysecurity.gov.uk::ef94a09c-fdc9-427b-ba8f-3bd107cd964d" providerId="AD" clId="Web-{3664D1D7-6B00-6D64-1B80-6196AF551AF0}" dt="2023-07-12T16:06:16.684" v="742"/>
          <ac:spMkLst>
            <pc:docMk/>
            <pc:sldMk cId="3154220821" sldId="2141411707"/>
            <ac:spMk id="6" creationId="{9AF3CB0F-52F6-8C3D-1F88-F334FA28E546}"/>
          </ac:spMkLst>
        </pc:spChg>
        <pc:spChg chg="mod">
          <ac:chgData name="Cooke, Rob (Energy Security)" userId="S::rob.cooke@energysecurity.gov.uk::ef94a09c-fdc9-427b-ba8f-3bd107cd964d" providerId="AD" clId="Web-{3664D1D7-6B00-6D64-1B80-6196AF551AF0}" dt="2023-07-12T16:07:03.513" v="770" actId="1076"/>
          <ac:spMkLst>
            <pc:docMk/>
            <pc:sldMk cId="3154220821" sldId="2141411707"/>
            <ac:spMk id="7" creationId="{39F04719-3F3C-70FF-D1AD-0F5FD07A79A0}"/>
          </ac:spMkLst>
        </pc:spChg>
        <pc:graphicFrameChg chg="add mod modGraphic">
          <ac:chgData name="Cooke, Rob (Energy Security)" userId="S::rob.cooke@energysecurity.gov.uk::ef94a09c-fdc9-427b-ba8f-3bd107cd964d" providerId="AD" clId="Web-{3664D1D7-6B00-6D64-1B80-6196AF551AF0}" dt="2023-07-12T16:06:38.966" v="764" actId="1076"/>
          <ac:graphicFrameMkLst>
            <pc:docMk/>
            <pc:sldMk cId="3154220821" sldId="2141411707"/>
            <ac:graphicFrameMk id="4" creationId="{91A6AF19-EB7A-120F-6F86-09B707B7F8C5}"/>
          </ac:graphicFrameMkLst>
        </pc:graphicFrameChg>
      </pc:sldChg>
      <pc:sldChg chg="modNotes">
        <pc:chgData name="Cooke, Rob (Energy Security)" userId="S::rob.cooke@energysecurity.gov.uk::ef94a09c-fdc9-427b-ba8f-3bd107cd964d" providerId="AD" clId="Web-{3664D1D7-6B00-6D64-1B80-6196AF551AF0}" dt="2023-07-12T15:14:54.177" v="27"/>
        <pc:sldMkLst>
          <pc:docMk/>
          <pc:sldMk cId="174971174" sldId="2141411708"/>
        </pc:sldMkLst>
      </pc:sldChg>
    </pc:docChg>
  </pc:docChgLst>
  <pc:docChgLst>
    <pc:chgData name="Cooke, Rob (Energy Security)" userId="S::rob.cooke@energysecurity.gov.uk::ef94a09c-fdc9-427b-ba8f-3bd107cd964d" providerId="AD" clId="Web-{B90D80C6-150A-962A-6A78-A63CDEA16B56}"/>
    <pc:docChg chg="modSld">
      <pc:chgData name="Cooke, Rob (Energy Security)" userId="S::rob.cooke@energysecurity.gov.uk::ef94a09c-fdc9-427b-ba8f-3bd107cd964d" providerId="AD" clId="Web-{B90D80C6-150A-962A-6A78-A63CDEA16B56}" dt="2023-07-14T15:59:45.808" v="141"/>
      <pc:docMkLst>
        <pc:docMk/>
      </pc:docMkLst>
      <pc:sldChg chg="delCm">
        <pc:chgData name="Cooke, Rob (Energy Security)" userId="S::rob.cooke@energysecurity.gov.uk::ef94a09c-fdc9-427b-ba8f-3bd107cd964d" providerId="AD" clId="Web-{B90D80C6-150A-962A-6A78-A63CDEA16B56}" dt="2023-07-14T15:59:45.808" v="141"/>
        <pc:sldMkLst>
          <pc:docMk/>
          <pc:sldMk cId="4212406781" sldId="214141170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ooke, Rob (Energy Security)" userId="S::rob.cooke@energysecurity.gov.uk::ef94a09c-fdc9-427b-ba8f-3bd107cd964d" providerId="AD" clId="Web-{B90D80C6-150A-962A-6A78-A63CDEA16B56}" dt="2023-07-14T15:59:45.808" v="141"/>
              <pc2:cmMkLst xmlns:pc2="http://schemas.microsoft.com/office/powerpoint/2019/9/main/command">
                <pc:docMk/>
                <pc:sldMk cId="4212406781" sldId="2141411701"/>
                <pc2:cmMk id="{96179001-E82A-48BB-844E-EB1D741F1ECF}"/>
              </pc2:cmMkLst>
            </pc226:cmChg>
          </p:ext>
        </pc:extLst>
      </pc:sldChg>
      <pc:sldChg chg="modSp">
        <pc:chgData name="Cooke, Rob (Energy Security)" userId="S::rob.cooke@energysecurity.gov.uk::ef94a09c-fdc9-427b-ba8f-3bd107cd964d" providerId="AD" clId="Web-{B90D80C6-150A-962A-6A78-A63CDEA16B56}" dt="2023-07-14T15:59:14.040" v="140" actId="1076"/>
        <pc:sldMkLst>
          <pc:docMk/>
          <pc:sldMk cId="3154220821" sldId="2141411707"/>
        </pc:sldMkLst>
        <pc:spChg chg="mod">
          <ac:chgData name="Cooke, Rob (Energy Security)" userId="S::rob.cooke@energysecurity.gov.uk::ef94a09c-fdc9-427b-ba8f-3bd107cd964d" providerId="AD" clId="Web-{B90D80C6-150A-962A-6A78-A63CDEA16B56}" dt="2023-07-14T15:59:14.040" v="140" actId="1076"/>
          <ac:spMkLst>
            <pc:docMk/>
            <pc:sldMk cId="3154220821" sldId="2141411707"/>
            <ac:spMk id="3" creationId="{E081440C-7473-27B1-5C69-A066ADAA5DB6}"/>
          </ac:spMkLst>
        </pc:spChg>
        <pc:spChg chg="mod">
          <ac:chgData name="Cooke, Rob (Energy Security)" userId="S::rob.cooke@energysecurity.gov.uk::ef94a09c-fdc9-427b-ba8f-3bd107cd964d" providerId="AD" clId="Web-{B90D80C6-150A-962A-6A78-A63CDEA16B56}" dt="2023-07-14T15:58:56.320" v="138" actId="20577"/>
          <ac:spMkLst>
            <pc:docMk/>
            <pc:sldMk cId="3154220821" sldId="2141411707"/>
            <ac:spMk id="7" creationId="{39F04719-3F3C-70FF-D1AD-0F5FD07A79A0}"/>
          </ac:spMkLst>
        </pc:spChg>
        <pc:graphicFrameChg chg="mod modGraphic">
          <ac:chgData name="Cooke, Rob (Energy Security)" userId="S::rob.cooke@energysecurity.gov.uk::ef94a09c-fdc9-427b-ba8f-3bd107cd964d" providerId="AD" clId="Web-{B90D80C6-150A-962A-6A78-A63CDEA16B56}" dt="2023-07-14T15:58:34.209" v="132"/>
          <ac:graphicFrameMkLst>
            <pc:docMk/>
            <pc:sldMk cId="3154220821" sldId="2141411707"/>
            <ac:graphicFrameMk id="4" creationId="{91A6AF19-EB7A-120F-6F86-09B707B7F8C5}"/>
          </ac:graphicFrameMkLst>
        </pc:graphicFrameChg>
      </pc:sldChg>
    </pc:docChg>
  </pc:docChgLst>
  <pc:docChgLst>
    <pc:chgData name="Cooke, Rob (Energy Security)" userId="ef94a09c-fdc9-427b-ba8f-3bd107cd964d" providerId="ADAL" clId="{5C73483B-9224-4AF8-A6F3-A7AD2610EF08}"/>
    <pc:docChg chg="custSel modSld">
      <pc:chgData name="Cooke, Rob (Energy Security)" userId="ef94a09c-fdc9-427b-ba8f-3bd107cd964d" providerId="ADAL" clId="{5C73483B-9224-4AF8-A6F3-A7AD2610EF08}" dt="2023-07-14T16:04:46.828" v="24" actId="313"/>
      <pc:docMkLst>
        <pc:docMk/>
      </pc:docMkLst>
      <pc:sldChg chg="modSp mod">
        <pc:chgData name="Cooke, Rob (Energy Security)" userId="ef94a09c-fdc9-427b-ba8f-3bd107cd964d" providerId="ADAL" clId="{5C73483B-9224-4AF8-A6F3-A7AD2610EF08}" dt="2023-07-14T16:02:27.613" v="23" actId="14100"/>
        <pc:sldMkLst>
          <pc:docMk/>
          <pc:sldMk cId="631327384" sldId="2141411706"/>
        </pc:sldMkLst>
        <pc:spChg chg="mod">
          <ac:chgData name="Cooke, Rob (Energy Security)" userId="ef94a09c-fdc9-427b-ba8f-3bd107cd964d" providerId="ADAL" clId="{5C73483B-9224-4AF8-A6F3-A7AD2610EF08}" dt="2023-07-14T16:02:27.613" v="23" actId="14100"/>
          <ac:spMkLst>
            <pc:docMk/>
            <pc:sldMk cId="631327384" sldId="2141411706"/>
            <ac:spMk id="15" creationId="{4F1CB6FD-8345-6ED1-3D16-3D3D6C68759D}"/>
          </ac:spMkLst>
        </pc:spChg>
      </pc:sldChg>
      <pc:sldChg chg="modSp mod">
        <pc:chgData name="Cooke, Rob (Energy Security)" userId="ef94a09c-fdc9-427b-ba8f-3bd107cd964d" providerId="ADAL" clId="{5C73483B-9224-4AF8-A6F3-A7AD2610EF08}" dt="2023-07-14T16:04:46.828" v="24" actId="313"/>
        <pc:sldMkLst>
          <pc:docMk/>
          <pc:sldMk cId="3154220821" sldId="2141411707"/>
        </pc:sldMkLst>
        <pc:graphicFrameChg chg="modGraphic">
          <ac:chgData name="Cooke, Rob (Energy Security)" userId="ef94a09c-fdc9-427b-ba8f-3bd107cd964d" providerId="ADAL" clId="{5C73483B-9224-4AF8-A6F3-A7AD2610EF08}" dt="2023-07-14T16:04:46.828" v="24" actId="313"/>
          <ac:graphicFrameMkLst>
            <pc:docMk/>
            <pc:sldMk cId="3154220821" sldId="2141411707"/>
            <ac:graphicFrameMk id="4" creationId="{91A6AF19-EB7A-120F-6F86-09B707B7F8C5}"/>
          </ac:graphicFrameMkLst>
        </pc:graphicFrameChg>
      </pc:sldChg>
    </pc:docChg>
  </pc:docChgLst>
  <pc:docChgLst>
    <pc:chgData name="Cooke, Rob (Energy Security)" userId="S::rob.cooke@energysecurity.gov.uk::ef94a09c-fdc9-427b-ba8f-3bd107cd964d" providerId="AD" clId="Web-{292751C1-7544-D88E-7FA5-1EEA2B2812ED}"/>
    <pc:docChg chg="modSld">
      <pc:chgData name="Cooke, Rob (Energy Security)" userId="S::rob.cooke@energysecurity.gov.uk::ef94a09c-fdc9-427b-ba8f-3bd107cd964d" providerId="AD" clId="Web-{292751C1-7544-D88E-7FA5-1EEA2B2812ED}" dt="2023-07-14T15:56:09.405" v="64"/>
      <pc:docMkLst>
        <pc:docMk/>
      </pc:docMkLst>
      <pc:sldChg chg="modSp">
        <pc:chgData name="Cooke, Rob (Energy Security)" userId="S::rob.cooke@energysecurity.gov.uk::ef94a09c-fdc9-427b-ba8f-3bd107cd964d" providerId="AD" clId="Web-{292751C1-7544-D88E-7FA5-1EEA2B2812ED}" dt="2023-07-14T15:44:33.706" v="59" actId="20577"/>
        <pc:sldMkLst>
          <pc:docMk/>
          <pc:sldMk cId="1487972717" sldId="2141411699"/>
        </pc:sldMkLst>
        <pc:spChg chg="mod">
          <ac:chgData name="Cooke, Rob (Energy Security)" userId="S::rob.cooke@energysecurity.gov.uk::ef94a09c-fdc9-427b-ba8f-3bd107cd964d" providerId="AD" clId="Web-{292751C1-7544-D88E-7FA5-1EEA2B2812ED}" dt="2023-07-14T15:43:49.626" v="35" actId="20577"/>
          <ac:spMkLst>
            <pc:docMk/>
            <pc:sldMk cId="1487972717" sldId="2141411699"/>
            <ac:spMk id="3" creationId="{6A20081B-FDFF-FB4C-7E4D-0F7894758478}"/>
          </ac:spMkLst>
        </pc:spChg>
        <pc:graphicFrameChg chg="modGraphic">
          <ac:chgData name="Cooke, Rob (Energy Security)" userId="S::rob.cooke@energysecurity.gov.uk::ef94a09c-fdc9-427b-ba8f-3bd107cd964d" providerId="AD" clId="Web-{292751C1-7544-D88E-7FA5-1EEA2B2812ED}" dt="2023-07-14T15:44:33.706" v="59" actId="20577"/>
          <ac:graphicFrameMkLst>
            <pc:docMk/>
            <pc:sldMk cId="1487972717" sldId="2141411699"/>
            <ac:graphicFrameMk id="6" creationId="{58F9E3E5-F8F6-AB8B-0A5E-85B1D210FF3D}"/>
          </ac:graphicFrameMkLst>
        </pc:graphicFrameChg>
      </pc:sldChg>
      <pc:sldChg chg="modSp delCm">
        <pc:chgData name="Cooke, Rob (Energy Security)" userId="S::rob.cooke@energysecurity.gov.uk::ef94a09c-fdc9-427b-ba8f-3bd107cd964d" providerId="AD" clId="Web-{292751C1-7544-D88E-7FA5-1EEA2B2812ED}" dt="2023-07-14T15:56:09.405" v="64"/>
        <pc:sldMkLst>
          <pc:docMk/>
          <pc:sldMk cId="4186026535" sldId="2141411700"/>
        </pc:sldMkLst>
        <pc:spChg chg="mod">
          <ac:chgData name="Cooke, Rob (Energy Security)" userId="S::rob.cooke@energysecurity.gov.uk::ef94a09c-fdc9-427b-ba8f-3bd107cd964d" providerId="AD" clId="Web-{292751C1-7544-D88E-7FA5-1EEA2B2812ED}" dt="2023-07-14T15:44:57.394" v="62" actId="14100"/>
          <ac:spMkLst>
            <pc:docMk/>
            <pc:sldMk cId="4186026535" sldId="2141411700"/>
            <ac:spMk id="7" creationId="{DF25B8E0-2914-0CA1-BEBF-39ABD838EF72}"/>
          </ac:spMkLst>
        </pc:spChg>
        <pc:grpChg chg="mod">
          <ac:chgData name="Cooke, Rob (Energy Security)" userId="S::rob.cooke@energysecurity.gov.uk::ef94a09c-fdc9-427b-ba8f-3bd107cd964d" providerId="AD" clId="Web-{292751C1-7544-D88E-7FA5-1EEA2B2812ED}" dt="2023-07-14T15:44:59.144" v="63" actId="14100"/>
          <ac:grpSpMkLst>
            <pc:docMk/>
            <pc:sldMk cId="4186026535" sldId="2141411700"/>
            <ac:grpSpMk id="4" creationId="{36F14B65-8DD5-E56B-07E0-9BDCEB1F0ACA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ooke, Rob (Energy Security)" userId="S::rob.cooke@energysecurity.gov.uk::ef94a09c-fdc9-427b-ba8f-3bd107cd964d" providerId="AD" clId="Web-{292751C1-7544-D88E-7FA5-1EEA2B2812ED}" dt="2023-07-14T15:56:09.405" v="64"/>
              <pc2:cmMkLst xmlns:pc2="http://schemas.microsoft.com/office/powerpoint/2019/9/main/command">
                <pc:docMk/>
                <pc:sldMk cId="4186026535" sldId="2141411700"/>
                <pc2:cmMk id="{60A7E093-680D-4A2F-8526-7409C3C5B803}"/>
              </pc2:cmMkLst>
            </pc226:cmChg>
          </p:ext>
        </pc:ext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6013FB-F0D2-4112-94F6-C6BFA3B1F24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CAFA0E9-44AC-442C-8E20-A7BB9CBB5722}">
      <dgm:prSet phldrT="[Text]"/>
      <dgm:spPr>
        <a:solidFill>
          <a:srgbClr val="398622"/>
        </a:solidFill>
      </dgm:spPr>
      <dgm:t>
        <a:bodyPr/>
        <a:lstStyle/>
        <a:p>
          <a:r>
            <a:rPr lang="en-GB" dirty="0"/>
            <a:t>Concept</a:t>
          </a:r>
        </a:p>
      </dgm:t>
    </dgm:pt>
    <dgm:pt modelId="{05041E13-65E2-4A62-BCC5-3B821DA31F76}" type="parTrans" cxnId="{72FACF9A-163F-46E1-BE80-7AD65515C711}">
      <dgm:prSet/>
      <dgm:spPr/>
      <dgm:t>
        <a:bodyPr/>
        <a:lstStyle/>
        <a:p>
          <a:endParaRPr lang="en-GB"/>
        </a:p>
      </dgm:t>
    </dgm:pt>
    <dgm:pt modelId="{9731A3F9-F8FE-454B-AE6F-01F8E86DF29A}" type="sibTrans" cxnId="{72FACF9A-163F-46E1-BE80-7AD65515C711}">
      <dgm:prSet/>
      <dgm:spPr/>
      <dgm:t>
        <a:bodyPr/>
        <a:lstStyle/>
        <a:p>
          <a:endParaRPr lang="en-GB"/>
        </a:p>
      </dgm:t>
    </dgm:pt>
    <dgm:pt modelId="{C73E01A0-41D3-4285-8517-8C2282AEEB04}">
      <dgm:prSet phldrT="[Text]"/>
      <dgm:spPr>
        <a:solidFill>
          <a:srgbClr val="398622"/>
        </a:solidFill>
      </dgm:spPr>
      <dgm:t>
        <a:bodyPr/>
        <a:lstStyle/>
        <a:p>
          <a:r>
            <a:rPr lang="en-GB" dirty="0"/>
            <a:t>Project Development</a:t>
          </a:r>
        </a:p>
      </dgm:t>
    </dgm:pt>
    <dgm:pt modelId="{379105B4-8B18-4394-B145-2D37AE6C6AD1}" type="parTrans" cxnId="{80FA1F2F-0098-4F3A-875A-A2674574350C}">
      <dgm:prSet/>
      <dgm:spPr/>
      <dgm:t>
        <a:bodyPr/>
        <a:lstStyle/>
        <a:p>
          <a:endParaRPr lang="en-GB"/>
        </a:p>
      </dgm:t>
    </dgm:pt>
    <dgm:pt modelId="{A8DE7FC5-AA4C-43A4-A02E-DFB44554209B}" type="sibTrans" cxnId="{80FA1F2F-0098-4F3A-875A-A2674574350C}">
      <dgm:prSet/>
      <dgm:spPr/>
      <dgm:t>
        <a:bodyPr/>
        <a:lstStyle/>
        <a:p>
          <a:endParaRPr lang="en-GB"/>
        </a:p>
      </dgm:t>
    </dgm:pt>
    <dgm:pt modelId="{B0366CBE-7E02-4872-9839-DD56C183425D}">
      <dgm:prSet phldrT="[Text]"/>
      <dgm:spPr>
        <a:solidFill>
          <a:srgbClr val="398622"/>
        </a:solidFill>
      </dgm:spPr>
      <dgm:t>
        <a:bodyPr/>
        <a:lstStyle/>
        <a:p>
          <a:r>
            <a:rPr lang="en-GB" dirty="0"/>
            <a:t>Operation</a:t>
          </a:r>
        </a:p>
      </dgm:t>
    </dgm:pt>
    <dgm:pt modelId="{42F55802-EE8D-4FF9-A263-818E0344863C}" type="parTrans" cxnId="{C524FDF9-57C0-413F-8D6F-87701EB1D2FA}">
      <dgm:prSet/>
      <dgm:spPr/>
      <dgm:t>
        <a:bodyPr/>
        <a:lstStyle/>
        <a:p>
          <a:endParaRPr lang="en-GB"/>
        </a:p>
      </dgm:t>
    </dgm:pt>
    <dgm:pt modelId="{2C7DC9B2-85AA-4043-A693-7A4498EC4B4C}" type="sibTrans" cxnId="{C524FDF9-57C0-413F-8D6F-87701EB1D2FA}">
      <dgm:prSet/>
      <dgm:spPr/>
      <dgm:t>
        <a:bodyPr/>
        <a:lstStyle/>
        <a:p>
          <a:endParaRPr lang="en-GB"/>
        </a:p>
      </dgm:t>
    </dgm:pt>
    <dgm:pt modelId="{5B85F730-1AEC-4DAC-B316-90AE7E86BE74}">
      <dgm:prSet phldrT="[Text]"/>
      <dgm:spPr>
        <a:solidFill>
          <a:srgbClr val="398622"/>
        </a:solidFill>
      </dgm:spPr>
      <dgm:t>
        <a:bodyPr/>
        <a:lstStyle/>
        <a:p>
          <a:r>
            <a:rPr lang="en-GB" dirty="0"/>
            <a:t>Decommissioning</a:t>
          </a:r>
        </a:p>
      </dgm:t>
    </dgm:pt>
    <dgm:pt modelId="{05781ED6-03D4-4D36-B381-406661D27E23}" type="parTrans" cxnId="{46BD23CC-3026-4213-9929-E4B762AF59CB}">
      <dgm:prSet/>
      <dgm:spPr/>
      <dgm:t>
        <a:bodyPr/>
        <a:lstStyle/>
        <a:p>
          <a:endParaRPr lang="en-GB"/>
        </a:p>
      </dgm:t>
    </dgm:pt>
    <dgm:pt modelId="{6E40785D-2ABE-4F4B-B9FC-6395C8175E76}" type="sibTrans" cxnId="{46BD23CC-3026-4213-9929-E4B762AF59CB}">
      <dgm:prSet/>
      <dgm:spPr/>
      <dgm:t>
        <a:bodyPr/>
        <a:lstStyle/>
        <a:p>
          <a:endParaRPr lang="en-GB"/>
        </a:p>
      </dgm:t>
    </dgm:pt>
    <dgm:pt modelId="{4647B1D2-CC70-49BC-8259-E592F9F0FB5F}" type="pres">
      <dgm:prSet presAssocID="{2A6013FB-F0D2-4112-94F6-C6BFA3B1F24B}" presName="CompostProcess" presStyleCnt="0">
        <dgm:presLayoutVars>
          <dgm:dir/>
          <dgm:resizeHandles val="exact"/>
        </dgm:presLayoutVars>
      </dgm:prSet>
      <dgm:spPr/>
    </dgm:pt>
    <dgm:pt modelId="{5D74B80A-050D-4907-B3B3-F82A3C121E8E}" type="pres">
      <dgm:prSet presAssocID="{2A6013FB-F0D2-4112-94F6-C6BFA3B1F24B}" presName="arrow" presStyleLbl="bgShp" presStyleIdx="0" presStyleCnt="1" custScaleX="106414" custLinFactNeighborX="3939"/>
      <dgm:spPr>
        <a:solidFill>
          <a:schemeClr val="accent6">
            <a:lumMod val="60000"/>
            <a:lumOff val="40000"/>
          </a:schemeClr>
        </a:solidFill>
      </dgm:spPr>
    </dgm:pt>
    <dgm:pt modelId="{81563520-9472-465C-9868-072D561F5688}" type="pres">
      <dgm:prSet presAssocID="{2A6013FB-F0D2-4112-94F6-C6BFA3B1F24B}" presName="linearProcess" presStyleCnt="0"/>
      <dgm:spPr/>
    </dgm:pt>
    <dgm:pt modelId="{AAC5BDEA-AD19-4A8D-9F0C-A44EC35ED2FE}" type="pres">
      <dgm:prSet presAssocID="{FCAFA0E9-44AC-442C-8E20-A7BB9CBB5722}" presName="textNode" presStyleLbl="node1" presStyleIdx="0" presStyleCnt="4">
        <dgm:presLayoutVars>
          <dgm:bulletEnabled val="1"/>
        </dgm:presLayoutVars>
      </dgm:prSet>
      <dgm:spPr/>
    </dgm:pt>
    <dgm:pt modelId="{D539AB07-A65E-46F2-BC30-8E393DF7E50E}" type="pres">
      <dgm:prSet presAssocID="{9731A3F9-F8FE-454B-AE6F-01F8E86DF29A}" presName="sibTrans" presStyleCnt="0"/>
      <dgm:spPr/>
    </dgm:pt>
    <dgm:pt modelId="{164C5804-B045-47CC-9C61-17A2FB477B5D}" type="pres">
      <dgm:prSet presAssocID="{C73E01A0-41D3-4285-8517-8C2282AEEB04}" presName="textNode" presStyleLbl="node1" presStyleIdx="1" presStyleCnt="4">
        <dgm:presLayoutVars>
          <dgm:bulletEnabled val="1"/>
        </dgm:presLayoutVars>
      </dgm:prSet>
      <dgm:spPr/>
    </dgm:pt>
    <dgm:pt modelId="{A1C5401B-779B-4058-8083-BCCD52DABFD3}" type="pres">
      <dgm:prSet presAssocID="{A8DE7FC5-AA4C-43A4-A02E-DFB44554209B}" presName="sibTrans" presStyleCnt="0"/>
      <dgm:spPr/>
    </dgm:pt>
    <dgm:pt modelId="{CCFA2338-5BEA-4075-96CC-0115806423A8}" type="pres">
      <dgm:prSet presAssocID="{B0366CBE-7E02-4872-9839-DD56C183425D}" presName="textNode" presStyleLbl="node1" presStyleIdx="2" presStyleCnt="4">
        <dgm:presLayoutVars>
          <dgm:bulletEnabled val="1"/>
        </dgm:presLayoutVars>
      </dgm:prSet>
      <dgm:spPr/>
    </dgm:pt>
    <dgm:pt modelId="{156A7011-7625-4B14-8906-8BE0D25D2DB1}" type="pres">
      <dgm:prSet presAssocID="{2C7DC9B2-85AA-4043-A693-7A4498EC4B4C}" presName="sibTrans" presStyleCnt="0"/>
      <dgm:spPr/>
    </dgm:pt>
    <dgm:pt modelId="{2AD66FE1-0436-4D55-9808-6060E6B1BFAC}" type="pres">
      <dgm:prSet presAssocID="{5B85F730-1AEC-4DAC-B316-90AE7E86BE7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D267E62A-40E3-42C9-AEE5-216C5B3C2D3F}" type="presOf" srcId="{FCAFA0E9-44AC-442C-8E20-A7BB9CBB5722}" destId="{AAC5BDEA-AD19-4A8D-9F0C-A44EC35ED2FE}" srcOrd="0" destOrd="0" presId="urn:microsoft.com/office/officeart/2005/8/layout/hProcess9"/>
    <dgm:cxn modelId="{80FA1F2F-0098-4F3A-875A-A2674574350C}" srcId="{2A6013FB-F0D2-4112-94F6-C6BFA3B1F24B}" destId="{C73E01A0-41D3-4285-8517-8C2282AEEB04}" srcOrd="1" destOrd="0" parTransId="{379105B4-8B18-4394-B145-2D37AE6C6AD1}" sibTransId="{A8DE7FC5-AA4C-43A4-A02E-DFB44554209B}"/>
    <dgm:cxn modelId="{D47E533A-5ECB-4B62-BF39-7A22BC354B7F}" type="presOf" srcId="{2A6013FB-F0D2-4112-94F6-C6BFA3B1F24B}" destId="{4647B1D2-CC70-49BC-8259-E592F9F0FB5F}" srcOrd="0" destOrd="0" presId="urn:microsoft.com/office/officeart/2005/8/layout/hProcess9"/>
    <dgm:cxn modelId="{48D54443-0FE7-453D-8085-39313EC374B0}" type="presOf" srcId="{B0366CBE-7E02-4872-9839-DD56C183425D}" destId="{CCFA2338-5BEA-4075-96CC-0115806423A8}" srcOrd="0" destOrd="0" presId="urn:microsoft.com/office/officeart/2005/8/layout/hProcess9"/>
    <dgm:cxn modelId="{39342A54-AEAD-4D57-B906-9D4341B2D0DA}" type="presOf" srcId="{5B85F730-1AEC-4DAC-B316-90AE7E86BE74}" destId="{2AD66FE1-0436-4D55-9808-6060E6B1BFAC}" srcOrd="0" destOrd="0" presId="urn:microsoft.com/office/officeart/2005/8/layout/hProcess9"/>
    <dgm:cxn modelId="{72FACF9A-163F-46E1-BE80-7AD65515C711}" srcId="{2A6013FB-F0D2-4112-94F6-C6BFA3B1F24B}" destId="{FCAFA0E9-44AC-442C-8E20-A7BB9CBB5722}" srcOrd="0" destOrd="0" parTransId="{05041E13-65E2-4A62-BCC5-3B821DA31F76}" sibTransId="{9731A3F9-F8FE-454B-AE6F-01F8E86DF29A}"/>
    <dgm:cxn modelId="{46BD23CC-3026-4213-9929-E4B762AF59CB}" srcId="{2A6013FB-F0D2-4112-94F6-C6BFA3B1F24B}" destId="{5B85F730-1AEC-4DAC-B316-90AE7E86BE74}" srcOrd="3" destOrd="0" parTransId="{05781ED6-03D4-4D36-B381-406661D27E23}" sibTransId="{6E40785D-2ABE-4F4B-B9FC-6395C8175E76}"/>
    <dgm:cxn modelId="{F62F31DE-0C40-481B-9E1F-BBCD203597E0}" type="presOf" srcId="{C73E01A0-41D3-4285-8517-8C2282AEEB04}" destId="{164C5804-B045-47CC-9C61-17A2FB477B5D}" srcOrd="0" destOrd="0" presId="urn:microsoft.com/office/officeart/2005/8/layout/hProcess9"/>
    <dgm:cxn modelId="{C524FDF9-57C0-413F-8D6F-87701EB1D2FA}" srcId="{2A6013FB-F0D2-4112-94F6-C6BFA3B1F24B}" destId="{B0366CBE-7E02-4872-9839-DD56C183425D}" srcOrd="2" destOrd="0" parTransId="{42F55802-EE8D-4FF9-A263-818E0344863C}" sibTransId="{2C7DC9B2-85AA-4043-A693-7A4498EC4B4C}"/>
    <dgm:cxn modelId="{9F6BD3EE-7073-4458-9655-4B3E77315D9D}" type="presParOf" srcId="{4647B1D2-CC70-49BC-8259-E592F9F0FB5F}" destId="{5D74B80A-050D-4907-B3B3-F82A3C121E8E}" srcOrd="0" destOrd="0" presId="urn:microsoft.com/office/officeart/2005/8/layout/hProcess9"/>
    <dgm:cxn modelId="{F3CF657F-E8FF-4ED6-A1CA-4215192204D8}" type="presParOf" srcId="{4647B1D2-CC70-49BC-8259-E592F9F0FB5F}" destId="{81563520-9472-465C-9868-072D561F5688}" srcOrd="1" destOrd="0" presId="urn:microsoft.com/office/officeart/2005/8/layout/hProcess9"/>
    <dgm:cxn modelId="{AE9BA737-E396-4602-A260-9CE76898C065}" type="presParOf" srcId="{81563520-9472-465C-9868-072D561F5688}" destId="{AAC5BDEA-AD19-4A8D-9F0C-A44EC35ED2FE}" srcOrd="0" destOrd="0" presId="urn:microsoft.com/office/officeart/2005/8/layout/hProcess9"/>
    <dgm:cxn modelId="{DFEFEC4B-3F23-4EA4-B77B-2950E3F7855A}" type="presParOf" srcId="{81563520-9472-465C-9868-072D561F5688}" destId="{D539AB07-A65E-46F2-BC30-8E393DF7E50E}" srcOrd="1" destOrd="0" presId="urn:microsoft.com/office/officeart/2005/8/layout/hProcess9"/>
    <dgm:cxn modelId="{30ABD7E2-9485-4AAD-A5C3-19E7E4164B1C}" type="presParOf" srcId="{81563520-9472-465C-9868-072D561F5688}" destId="{164C5804-B045-47CC-9C61-17A2FB477B5D}" srcOrd="2" destOrd="0" presId="urn:microsoft.com/office/officeart/2005/8/layout/hProcess9"/>
    <dgm:cxn modelId="{C5C94EE0-AAEB-47F0-A77E-5A404CB42C76}" type="presParOf" srcId="{81563520-9472-465C-9868-072D561F5688}" destId="{A1C5401B-779B-4058-8083-BCCD52DABFD3}" srcOrd="3" destOrd="0" presId="urn:microsoft.com/office/officeart/2005/8/layout/hProcess9"/>
    <dgm:cxn modelId="{43949373-974C-451B-83AA-1CE5903DAC7C}" type="presParOf" srcId="{81563520-9472-465C-9868-072D561F5688}" destId="{CCFA2338-5BEA-4075-96CC-0115806423A8}" srcOrd="4" destOrd="0" presId="urn:microsoft.com/office/officeart/2005/8/layout/hProcess9"/>
    <dgm:cxn modelId="{997B8FDB-8E93-4811-8A4D-6183CE478CFA}" type="presParOf" srcId="{81563520-9472-465C-9868-072D561F5688}" destId="{156A7011-7625-4B14-8906-8BE0D25D2DB1}" srcOrd="5" destOrd="0" presId="urn:microsoft.com/office/officeart/2005/8/layout/hProcess9"/>
    <dgm:cxn modelId="{0BB82899-6A1B-422C-9C5E-EEFEB9C5239A}" type="presParOf" srcId="{81563520-9472-465C-9868-072D561F5688}" destId="{2AD66FE1-0436-4D55-9808-6060E6B1BFA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A629A2-8A64-4F69-8260-BD83D17243F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F9642A-560C-459A-B487-61CE62FA8D57}">
      <dgm:prSet phldrT="[Text]"/>
      <dgm:spPr/>
      <dgm:t>
        <a:bodyPr/>
        <a:lstStyle/>
        <a:p>
          <a:r>
            <a:rPr lang="en-GB" dirty="0"/>
            <a:t>Initial studies to find out if a project is economically and technically viable</a:t>
          </a:r>
        </a:p>
      </dgm:t>
    </dgm:pt>
    <dgm:pt modelId="{F25DA21D-6543-45CF-A030-2055FCDF1E68}" type="parTrans" cxnId="{1FDBB434-17C5-47BF-B1E2-1ACA430C9230}">
      <dgm:prSet/>
      <dgm:spPr/>
      <dgm:t>
        <a:bodyPr/>
        <a:lstStyle/>
        <a:p>
          <a:endParaRPr lang="en-GB"/>
        </a:p>
      </dgm:t>
    </dgm:pt>
    <dgm:pt modelId="{F550602B-B138-4267-87EF-54955E09DBD0}" type="sibTrans" cxnId="{1FDBB434-17C5-47BF-B1E2-1ACA430C9230}">
      <dgm:prSet/>
      <dgm:spPr/>
      <dgm:t>
        <a:bodyPr/>
        <a:lstStyle/>
        <a:p>
          <a:endParaRPr lang="en-GB"/>
        </a:p>
      </dgm:t>
    </dgm:pt>
    <dgm:pt modelId="{2E696E6E-F466-4392-8201-93BB2A6C5563}">
      <dgm:prSet phldrT="[Text]"/>
      <dgm:spPr/>
      <dgm:t>
        <a:bodyPr/>
        <a:lstStyle/>
        <a:p>
          <a:r>
            <a:rPr lang="en-GB" dirty="0"/>
            <a:t>Undertake consenting and feasibility studies</a:t>
          </a:r>
        </a:p>
      </dgm:t>
    </dgm:pt>
    <dgm:pt modelId="{F77AA2C6-E459-4AFC-904B-67F767308029}" type="parTrans" cxnId="{F5CEA6C9-E56D-4C34-B007-B2767C7B2588}">
      <dgm:prSet/>
      <dgm:spPr/>
      <dgm:t>
        <a:bodyPr/>
        <a:lstStyle/>
        <a:p>
          <a:endParaRPr lang="en-GB"/>
        </a:p>
      </dgm:t>
    </dgm:pt>
    <dgm:pt modelId="{5118A670-9C52-4CD6-A1CC-ADC4CAFB2F93}" type="sibTrans" cxnId="{F5CEA6C9-E56D-4C34-B007-B2767C7B2588}">
      <dgm:prSet/>
      <dgm:spPr/>
      <dgm:t>
        <a:bodyPr/>
        <a:lstStyle/>
        <a:p>
          <a:endParaRPr lang="en-GB"/>
        </a:p>
      </dgm:t>
    </dgm:pt>
    <dgm:pt modelId="{CE4059DC-4DDF-42A4-B58F-381AAF6ACDFD}">
      <dgm:prSet/>
      <dgm:spPr/>
      <dgm:t>
        <a:bodyPr/>
        <a:lstStyle/>
        <a:p>
          <a:pPr rtl="0"/>
          <a:r>
            <a:rPr lang="en-GB" dirty="0"/>
            <a:t>Engagement with regulators and </a:t>
          </a:r>
          <a:r>
            <a:rPr lang="en-GB" dirty="0">
              <a:latin typeface="Arial"/>
            </a:rPr>
            <a:t>Transmission System Operators (TSOs)</a:t>
          </a:r>
          <a:endParaRPr lang="en-GB" dirty="0"/>
        </a:p>
      </dgm:t>
    </dgm:pt>
    <dgm:pt modelId="{25810D90-2058-4181-BC16-CA948CBD1931}" type="parTrans" cxnId="{59E39196-6AA2-4B22-A215-5D1A7A90E683}">
      <dgm:prSet/>
      <dgm:spPr/>
      <dgm:t>
        <a:bodyPr/>
        <a:lstStyle/>
        <a:p>
          <a:endParaRPr lang="en-GB"/>
        </a:p>
      </dgm:t>
    </dgm:pt>
    <dgm:pt modelId="{5889AE4D-AD40-4C4B-94C8-4B3F7C0B12DF}" type="sibTrans" cxnId="{59E39196-6AA2-4B22-A215-5D1A7A90E683}">
      <dgm:prSet/>
      <dgm:spPr/>
      <dgm:t>
        <a:bodyPr/>
        <a:lstStyle/>
        <a:p>
          <a:endParaRPr lang="en-GB"/>
        </a:p>
      </dgm:t>
    </dgm:pt>
    <dgm:pt modelId="{E506B88A-9C8A-4AA8-B4EE-DC19EB05A7F4}">
      <dgm:prSet phldrT="[Text]"/>
      <dgm:spPr/>
      <dgm:t>
        <a:bodyPr/>
        <a:lstStyle/>
        <a:p>
          <a:r>
            <a:rPr lang="en-GB" dirty="0"/>
            <a:t>Establish if both governments have endorsed the project</a:t>
          </a:r>
        </a:p>
      </dgm:t>
    </dgm:pt>
    <dgm:pt modelId="{3E659FCA-1406-4902-94FB-8CECF065FA7B}" type="parTrans" cxnId="{B47561D2-12C8-4878-BEC9-545D4EFDDEC6}">
      <dgm:prSet/>
      <dgm:spPr/>
      <dgm:t>
        <a:bodyPr/>
        <a:lstStyle/>
        <a:p>
          <a:endParaRPr lang="en-GB"/>
        </a:p>
      </dgm:t>
    </dgm:pt>
    <dgm:pt modelId="{84CAB224-B9DB-45C3-B911-703ACC7DC5BF}" type="sibTrans" cxnId="{B47561D2-12C8-4878-BEC9-545D4EFDDEC6}">
      <dgm:prSet/>
      <dgm:spPr/>
      <dgm:t>
        <a:bodyPr/>
        <a:lstStyle/>
        <a:p>
          <a:endParaRPr lang="en-GB"/>
        </a:p>
      </dgm:t>
    </dgm:pt>
    <dgm:pt modelId="{B88633A0-DD24-4F22-94DF-DCE8D2234CD1}" type="pres">
      <dgm:prSet presAssocID="{CEA629A2-8A64-4F69-8260-BD83D17243FD}" presName="outerComposite" presStyleCnt="0">
        <dgm:presLayoutVars>
          <dgm:chMax val="5"/>
          <dgm:dir/>
          <dgm:resizeHandles val="exact"/>
        </dgm:presLayoutVars>
      </dgm:prSet>
      <dgm:spPr/>
    </dgm:pt>
    <dgm:pt modelId="{8211051F-AC9E-4AB1-8435-C4147946C9A1}" type="pres">
      <dgm:prSet presAssocID="{CEA629A2-8A64-4F69-8260-BD83D17243FD}" presName="dummyMaxCanvas" presStyleCnt="0">
        <dgm:presLayoutVars/>
      </dgm:prSet>
      <dgm:spPr/>
    </dgm:pt>
    <dgm:pt modelId="{7D3DCF7F-2CD0-49C5-BDAD-B39C6D3E8277}" type="pres">
      <dgm:prSet presAssocID="{CEA629A2-8A64-4F69-8260-BD83D17243FD}" presName="FourNodes_1" presStyleLbl="node1" presStyleIdx="0" presStyleCnt="4">
        <dgm:presLayoutVars>
          <dgm:bulletEnabled val="1"/>
        </dgm:presLayoutVars>
      </dgm:prSet>
      <dgm:spPr/>
    </dgm:pt>
    <dgm:pt modelId="{F1BA6494-EE36-4634-9121-342ACFDBE6CE}" type="pres">
      <dgm:prSet presAssocID="{CEA629A2-8A64-4F69-8260-BD83D17243FD}" presName="FourNodes_2" presStyleLbl="node1" presStyleIdx="1" presStyleCnt="4">
        <dgm:presLayoutVars>
          <dgm:bulletEnabled val="1"/>
        </dgm:presLayoutVars>
      </dgm:prSet>
      <dgm:spPr/>
    </dgm:pt>
    <dgm:pt modelId="{43446E59-C5F4-4D63-8DF1-2EDFFA2CB16E}" type="pres">
      <dgm:prSet presAssocID="{CEA629A2-8A64-4F69-8260-BD83D17243FD}" presName="FourNodes_3" presStyleLbl="node1" presStyleIdx="2" presStyleCnt="4">
        <dgm:presLayoutVars>
          <dgm:bulletEnabled val="1"/>
        </dgm:presLayoutVars>
      </dgm:prSet>
      <dgm:spPr/>
    </dgm:pt>
    <dgm:pt modelId="{BBB52063-8FEA-4D24-9420-8C41FE110D36}" type="pres">
      <dgm:prSet presAssocID="{CEA629A2-8A64-4F69-8260-BD83D17243FD}" presName="FourNodes_4" presStyleLbl="node1" presStyleIdx="3" presStyleCnt="4">
        <dgm:presLayoutVars>
          <dgm:bulletEnabled val="1"/>
        </dgm:presLayoutVars>
      </dgm:prSet>
      <dgm:spPr/>
    </dgm:pt>
    <dgm:pt modelId="{7F14C0C5-7E54-4A05-9E7E-0714A6A9DBD7}" type="pres">
      <dgm:prSet presAssocID="{CEA629A2-8A64-4F69-8260-BD83D17243FD}" presName="FourConn_1-2" presStyleLbl="fgAccFollowNode1" presStyleIdx="0" presStyleCnt="3">
        <dgm:presLayoutVars>
          <dgm:bulletEnabled val="1"/>
        </dgm:presLayoutVars>
      </dgm:prSet>
      <dgm:spPr/>
    </dgm:pt>
    <dgm:pt modelId="{95ACCEBD-8203-489D-999C-E685041798BB}" type="pres">
      <dgm:prSet presAssocID="{CEA629A2-8A64-4F69-8260-BD83D17243FD}" presName="FourConn_2-3" presStyleLbl="fgAccFollowNode1" presStyleIdx="1" presStyleCnt="3">
        <dgm:presLayoutVars>
          <dgm:bulletEnabled val="1"/>
        </dgm:presLayoutVars>
      </dgm:prSet>
      <dgm:spPr/>
    </dgm:pt>
    <dgm:pt modelId="{BC8DBE87-F8A1-4CF0-B273-63DEB7F6D27C}" type="pres">
      <dgm:prSet presAssocID="{CEA629A2-8A64-4F69-8260-BD83D17243FD}" presName="FourConn_3-4" presStyleLbl="fgAccFollowNode1" presStyleIdx="2" presStyleCnt="3">
        <dgm:presLayoutVars>
          <dgm:bulletEnabled val="1"/>
        </dgm:presLayoutVars>
      </dgm:prSet>
      <dgm:spPr/>
    </dgm:pt>
    <dgm:pt modelId="{99ACAEA6-9197-41F9-8B55-49DD5AA77790}" type="pres">
      <dgm:prSet presAssocID="{CEA629A2-8A64-4F69-8260-BD83D17243FD}" presName="FourNodes_1_text" presStyleLbl="node1" presStyleIdx="3" presStyleCnt="4">
        <dgm:presLayoutVars>
          <dgm:bulletEnabled val="1"/>
        </dgm:presLayoutVars>
      </dgm:prSet>
      <dgm:spPr/>
    </dgm:pt>
    <dgm:pt modelId="{6F9E51D2-D7EA-4F71-9E83-96367C3F2C1E}" type="pres">
      <dgm:prSet presAssocID="{CEA629A2-8A64-4F69-8260-BD83D17243FD}" presName="FourNodes_2_text" presStyleLbl="node1" presStyleIdx="3" presStyleCnt="4">
        <dgm:presLayoutVars>
          <dgm:bulletEnabled val="1"/>
        </dgm:presLayoutVars>
      </dgm:prSet>
      <dgm:spPr/>
    </dgm:pt>
    <dgm:pt modelId="{871F662D-FBCD-4C53-ADD1-980A2CAF76D9}" type="pres">
      <dgm:prSet presAssocID="{CEA629A2-8A64-4F69-8260-BD83D17243FD}" presName="FourNodes_3_text" presStyleLbl="node1" presStyleIdx="3" presStyleCnt="4">
        <dgm:presLayoutVars>
          <dgm:bulletEnabled val="1"/>
        </dgm:presLayoutVars>
      </dgm:prSet>
      <dgm:spPr/>
    </dgm:pt>
    <dgm:pt modelId="{3531E2C3-0D69-4BEF-9553-5355B31169C0}" type="pres">
      <dgm:prSet presAssocID="{CEA629A2-8A64-4F69-8260-BD83D17243F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D497407-0FAC-427F-A767-BF97DBC78021}" type="presOf" srcId="{CE4059DC-4DDF-42A4-B58F-381AAF6ACDFD}" destId="{3531E2C3-0D69-4BEF-9553-5355B31169C0}" srcOrd="1" destOrd="0" presId="urn:microsoft.com/office/officeart/2005/8/layout/vProcess5"/>
    <dgm:cxn modelId="{14FA8032-70AE-4059-A729-CA06EBC9A78B}" type="presOf" srcId="{5118A670-9C52-4CD6-A1CC-ADC4CAFB2F93}" destId="{BC8DBE87-F8A1-4CF0-B273-63DEB7F6D27C}" srcOrd="0" destOrd="0" presId="urn:microsoft.com/office/officeart/2005/8/layout/vProcess5"/>
    <dgm:cxn modelId="{1FDBB434-17C5-47BF-B1E2-1ACA430C9230}" srcId="{CEA629A2-8A64-4F69-8260-BD83D17243FD}" destId="{18F9642A-560C-459A-B487-61CE62FA8D57}" srcOrd="0" destOrd="0" parTransId="{F25DA21D-6543-45CF-A030-2055FCDF1E68}" sibTransId="{F550602B-B138-4267-87EF-54955E09DBD0}"/>
    <dgm:cxn modelId="{2F7A0B41-EEB5-4C91-91BF-F901B33AE468}" type="presOf" srcId="{E506B88A-9C8A-4AA8-B4EE-DC19EB05A7F4}" destId="{6F9E51D2-D7EA-4F71-9E83-96367C3F2C1E}" srcOrd="1" destOrd="0" presId="urn:microsoft.com/office/officeart/2005/8/layout/vProcess5"/>
    <dgm:cxn modelId="{146DFE6A-8E0E-4DB1-A66C-C55947DAFA3E}" type="presOf" srcId="{2E696E6E-F466-4392-8201-93BB2A6C5563}" destId="{43446E59-C5F4-4D63-8DF1-2EDFFA2CB16E}" srcOrd="0" destOrd="0" presId="urn:microsoft.com/office/officeart/2005/8/layout/vProcess5"/>
    <dgm:cxn modelId="{ED750670-9B91-41D1-AD8B-F8984070CAC8}" type="presOf" srcId="{CEA629A2-8A64-4F69-8260-BD83D17243FD}" destId="{B88633A0-DD24-4F22-94DF-DCE8D2234CD1}" srcOrd="0" destOrd="0" presId="urn:microsoft.com/office/officeart/2005/8/layout/vProcess5"/>
    <dgm:cxn modelId="{56C57E54-BF21-4743-BE35-EE42F7AC6D21}" type="presOf" srcId="{18F9642A-560C-459A-B487-61CE62FA8D57}" destId="{7D3DCF7F-2CD0-49C5-BDAD-B39C6D3E8277}" srcOrd="0" destOrd="0" presId="urn:microsoft.com/office/officeart/2005/8/layout/vProcess5"/>
    <dgm:cxn modelId="{79A8AF75-6F18-4F16-ACA3-F60236AEB3D2}" type="presOf" srcId="{18F9642A-560C-459A-B487-61CE62FA8D57}" destId="{99ACAEA6-9197-41F9-8B55-49DD5AA77790}" srcOrd="1" destOrd="0" presId="urn:microsoft.com/office/officeart/2005/8/layout/vProcess5"/>
    <dgm:cxn modelId="{A2929857-EC36-430D-B28B-EFAF5B0ACAED}" type="presOf" srcId="{84CAB224-B9DB-45C3-B911-703ACC7DC5BF}" destId="{95ACCEBD-8203-489D-999C-E685041798BB}" srcOrd="0" destOrd="0" presId="urn:microsoft.com/office/officeart/2005/8/layout/vProcess5"/>
    <dgm:cxn modelId="{D8F91059-9C3C-4E74-8141-6ECA3CA74B0B}" type="presOf" srcId="{2E696E6E-F466-4392-8201-93BB2A6C5563}" destId="{871F662D-FBCD-4C53-ADD1-980A2CAF76D9}" srcOrd="1" destOrd="0" presId="urn:microsoft.com/office/officeart/2005/8/layout/vProcess5"/>
    <dgm:cxn modelId="{59E39196-6AA2-4B22-A215-5D1A7A90E683}" srcId="{CEA629A2-8A64-4F69-8260-BD83D17243FD}" destId="{CE4059DC-4DDF-42A4-B58F-381AAF6ACDFD}" srcOrd="3" destOrd="0" parTransId="{25810D90-2058-4181-BC16-CA948CBD1931}" sibTransId="{5889AE4D-AD40-4C4B-94C8-4B3F7C0B12DF}"/>
    <dgm:cxn modelId="{F8CD73B4-EFA4-470A-B28B-3ADE33A8CF42}" type="presOf" srcId="{E506B88A-9C8A-4AA8-B4EE-DC19EB05A7F4}" destId="{F1BA6494-EE36-4634-9121-342ACFDBE6CE}" srcOrd="0" destOrd="0" presId="urn:microsoft.com/office/officeart/2005/8/layout/vProcess5"/>
    <dgm:cxn modelId="{F5CEA6C9-E56D-4C34-B007-B2767C7B2588}" srcId="{CEA629A2-8A64-4F69-8260-BD83D17243FD}" destId="{2E696E6E-F466-4392-8201-93BB2A6C5563}" srcOrd="2" destOrd="0" parTransId="{F77AA2C6-E459-4AFC-904B-67F767308029}" sibTransId="{5118A670-9C52-4CD6-A1CC-ADC4CAFB2F93}"/>
    <dgm:cxn modelId="{B47561D2-12C8-4878-BEC9-545D4EFDDEC6}" srcId="{CEA629A2-8A64-4F69-8260-BD83D17243FD}" destId="{E506B88A-9C8A-4AA8-B4EE-DC19EB05A7F4}" srcOrd="1" destOrd="0" parTransId="{3E659FCA-1406-4902-94FB-8CECF065FA7B}" sibTransId="{84CAB224-B9DB-45C3-B911-703ACC7DC5BF}"/>
    <dgm:cxn modelId="{25ADC5D9-1A27-4D4F-B9F4-C898A7A6BB67}" type="presOf" srcId="{CE4059DC-4DDF-42A4-B58F-381AAF6ACDFD}" destId="{BBB52063-8FEA-4D24-9420-8C41FE110D36}" srcOrd="0" destOrd="0" presId="urn:microsoft.com/office/officeart/2005/8/layout/vProcess5"/>
    <dgm:cxn modelId="{E1CFD8F9-AA6A-4658-BE6A-0F4B3603F09F}" type="presOf" srcId="{F550602B-B138-4267-87EF-54955E09DBD0}" destId="{7F14C0C5-7E54-4A05-9E7E-0714A6A9DBD7}" srcOrd="0" destOrd="0" presId="urn:microsoft.com/office/officeart/2005/8/layout/vProcess5"/>
    <dgm:cxn modelId="{388AD177-CB1B-435B-984C-7085A1909326}" type="presParOf" srcId="{B88633A0-DD24-4F22-94DF-DCE8D2234CD1}" destId="{8211051F-AC9E-4AB1-8435-C4147946C9A1}" srcOrd="0" destOrd="0" presId="urn:microsoft.com/office/officeart/2005/8/layout/vProcess5"/>
    <dgm:cxn modelId="{80CDD123-F4A3-492A-BC30-EF9BFC22CE05}" type="presParOf" srcId="{B88633A0-DD24-4F22-94DF-DCE8D2234CD1}" destId="{7D3DCF7F-2CD0-49C5-BDAD-B39C6D3E8277}" srcOrd="1" destOrd="0" presId="urn:microsoft.com/office/officeart/2005/8/layout/vProcess5"/>
    <dgm:cxn modelId="{AF5168D5-6DBD-446F-8077-DAE4CE282042}" type="presParOf" srcId="{B88633A0-DD24-4F22-94DF-DCE8D2234CD1}" destId="{F1BA6494-EE36-4634-9121-342ACFDBE6CE}" srcOrd="2" destOrd="0" presId="urn:microsoft.com/office/officeart/2005/8/layout/vProcess5"/>
    <dgm:cxn modelId="{59B3B8EA-B60D-4175-9694-7BB9777E8AFC}" type="presParOf" srcId="{B88633A0-DD24-4F22-94DF-DCE8D2234CD1}" destId="{43446E59-C5F4-4D63-8DF1-2EDFFA2CB16E}" srcOrd="3" destOrd="0" presId="urn:microsoft.com/office/officeart/2005/8/layout/vProcess5"/>
    <dgm:cxn modelId="{37809560-8FF8-4740-B769-6185C06073E0}" type="presParOf" srcId="{B88633A0-DD24-4F22-94DF-DCE8D2234CD1}" destId="{BBB52063-8FEA-4D24-9420-8C41FE110D36}" srcOrd="4" destOrd="0" presId="urn:microsoft.com/office/officeart/2005/8/layout/vProcess5"/>
    <dgm:cxn modelId="{1060DF31-2672-4BA0-BDC7-CA8CF6F15B95}" type="presParOf" srcId="{B88633A0-DD24-4F22-94DF-DCE8D2234CD1}" destId="{7F14C0C5-7E54-4A05-9E7E-0714A6A9DBD7}" srcOrd="5" destOrd="0" presId="urn:microsoft.com/office/officeart/2005/8/layout/vProcess5"/>
    <dgm:cxn modelId="{99C68332-D13D-47A5-A304-A825193F0C59}" type="presParOf" srcId="{B88633A0-DD24-4F22-94DF-DCE8D2234CD1}" destId="{95ACCEBD-8203-489D-999C-E685041798BB}" srcOrd="6" destOrd="0" presId="urn:microsoft.com/office/officeart/2005/8/layout/vProcess5"/>
    <dgm:cxn modelId="{0FEB81A1-BC2F-4B7C-9320-D87DEF66F5D2}" type="presParOf" srcId="{B88633A0-DD24-4F22-94DF-DCE8D2234CD1}" destId="{BC8DBE87-F8A1-4CF0-B273-63DEB7F6D27C}" srcOrd="7" destOrd="0" presId="urn:microsoft.com/office/officeart/2005/8/layout/vProcess5"/>
    <dgm:cxn modelId="{73AE0DB5-AB44-41F1-8CB5-D21D05D04219}" type="presParOf" srcId="{B88633A0-DD24-4F22-94DF-DCE8D2234CD1}" destId="{99ACAEA6-9197-41F9-8B55-49DD5AA77790}" srcOrd="8" destOrd="0" presId="urn:microsoft.com/office/officeart/2005/8/layout/vProcess5"/>
    <dgm:cxn modelId="{DEA3146D-B893-4BFE-8EB9-6BADAFFFFA97}" type="presParOf" srcId="{B88633A0-DD24-4F22-94DF-DCE8D2234CD1}" destId="{6F9E51D2-D7EA-4F71-9E83-96367C3F2C1E}" srcOrd="9" destOrd="0" presId="urn:microsoft.com/office/officeart/2005/8/layout/vProcess5"/>
    <dgm:cxn modelId="{5967DB75-2D7B-4844-98C6-E540CA165B4A}" type="presParOf" srcId="{B88633A0-DD24-4F22-94DF-DCE8D2234CD1}" destId="{871F662D-FBCD-4C53-ADD1-980A2CAF76D9}" srcOrd="10" destOrd="0" presId="urn:microsoft.com/office/officeart/2005/8/layout/vProcess5"/>
    <dgm:cxn modelId="{4B7548FF-B861-4CEF-9BF2-D6211D178913}" type="presParOf" srcId="{B88633A0-DD24-4F22-94DF-DCE8D2234CD1}" destId="{3531E2C3-0D69-4BEF-9553-5355B31169C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4B80A-050D-4907-B3B3-F82A3C121E8E}">
      <dsp:nvSpPr>
        <dsp:cNvPr id="0" name=""/>
        <dsp:cNvSpPr/>
      </dsp:nvSpPr>
      <dsp:spPr>
        <a:xfrm>
          <a:off x="940447" y="0"/>
          <a:ext cx="10473181" cy="2990850"/>
        </a:xfrm>
        <a:prstGeom prst="rightArrow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5BDEA-AD19-4A8D-9F0C-A44EC35ED2FE}">
      <dsp:nvSpPr>
        <dsp:cNvPr id="0" name=""/>
        <dsp:cNvSpPr/>
      </dsp:nvSpPr>
      <dsp:spPr>
        <a:xfrm>
          <a:off x="2234" y="897255"/>
          <a:ext cx="2716746" cy="1196340"/>
        </a:xfrm>
        <a:prstGeom prst="roundRect">
          <a:avLst/>
        </a:prstGeom>
        <a:solidFill>
          <a:srgbClr val="39862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Concept</a:t>
          </a:r>
        </a:p>
      </dsp:txBody>
      <dsp:txXfrm>
        <a:off x="60635" y="955656"/>
        <a:ext cx="2599944" cy="1079538"/>
      </dsp:txXfrm>
    </dsp:sp>
    <dsp:sp modelId="{164C5804-B045-47CC-9C61-17A2FB477B5D}">
      <dsp:nvSpPr>
        <dsp:cNvPr id="0" name=""/>
        <dsp:cNvSpPr/>
      </dsp:nvSpPr>
      <dsp:spPr>
        <a:xfrm>
          <a:off x="2954739" y="897255"/>
          <a:ext cx="2716746" cy="1196340"/>
        </a:xfrm>
        <a:prstGeom prst="roundRect">
          <a:avLst/>
        </a:prstGeom>
        <a:solidFill>
          <a:srgbClr val="39862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Project Development</a:t>
          </a:r>
        </a:p>
      </dsp:txBody>
      <dsp:txXfrm>
        <a:off x="3013140" y="955656"/>
        <a:ext cx="2599944" cy="1079538"/>
      </dsp:txXfrm>
    </dsp:sp>
    <dsp:sp modelId="{CCFA2338-5BEA-4075-96CC-0115806423A8}">
      <dsp:nvSpPr>
        <dsp:cNvPr id="0" name=""/>
        <dsp:cNvSpPr/>
      </dsp:nvSpPr>
      <dsp:spPr>
        <a:xfrm>
          <a:off x="5907244" y="897255"/>
          <a:ext cx="2716746" cy="1196340"/>
        </a:xfrm>
        <a:prstGeom prst="roundRect">
          <a:avLst/>
        </a:prstGeom>
        <a:solidFill>
          <a:srgbClr val="39862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Operation</a:t>
          </a:r>
        </a:p>
      </dsp:txBody>
      <dsp:txXfrm>
        <a:off x="5965645" y="955656"/>
        <a:ext cx="2599944" cy="1079538"/>
      </dsp:txXfrm>
    </dsp:sp>
    <dsp:sp modelId="{2AD66FE1-0436-4D55-9808-6060E6B1BFAC}">
      <dsp:nvSpPr>
        <dsp:cNvPr id="0" name=""/>
        <dsp:cNvSpPr/>
      </dsp:nvSpPr>
      <dsp:spPr>
        <a:xfrm>
          <a:off x="8859748" y="897255"/>
          <a:ext cx="2716746" cy="1196340"/>
        </a:xfrm>
        <a:prstGeom prst="roundRect">
          <a:avLst/>
        </a:prstGeom>
        <a:solidFill>
          <a:srgbClr val="39862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Decommissioning</a:t>
          </a:r>
        </a:p>
      </dsp:txBody>
      <dsp:txXfrm>
        <a:off x="8918149" y="955656"/>
        <a:ext cx="2599944" cy="10795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DCF7F-2CD0-49C5-BDAD-B39C6D3E8277}">
      <dsp:nvSpPr>
        <dsp:cNvPr id="0" name=""/>
        <dsp:cNvSpPr/>
      </dsp:nvSpPr>
      <dsp:spPr>
        <a:xfrm>
          <a:off x="0" y="0"/>
          <a:ext cx="4274575" cy="8941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Initial studies to find out if a project is economically and technically viable</a:t>
          </a:r>
        </a:p>
      </dsp:txBody>
      <dsp:txXfrm>
        <a:off x="26189" y="26189"/>
        <a:ext cx="3234147" cy="841784"/>
      </dsp:txXfrm>
    </dsp:sp>
    <dsp:sp modelId="{F1BA6494-EE36-4634-9121-342ACFDBE6CE}">
      <dsp:nvSpPr>
        <dsp:cNvPr id="0" name=""/>
        <dsp:cNvSpPr/>
      </dsp:nvSpPr>
      <dsp:spPr>
        <a:xfrm>
          <a:off x="357995" y="1056737"/>
          <a:ext cx="4274575" cy="8941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Establish if both governments have endorsed the project</a:t>
          </a:r>
        </a:p>
      </dsp:txBody>
      <dsp:txXfrm>
        <a:off x="384184" y="1082926"/>
        <a:ext cx="3282995" cy="841784"/>
      </dsp:txXfrm>
    </dsp:sp>
    <dsp:sp modelId="{43446E59-C5F4-4D63-8DF1-2EDFFA2CB16E}">
      <dsp:nvSpPr>
        <dsp:cNvPr id="0" name=""/>
        <dsp:cNvSpPr/>
      </dsp:nvSpPr>
      <dsp:spPr>
        <a:xfrm>
          <a:off x="710648" y="2113475"/>
          <a:ext cx="4274575" cy="8941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Undertake consenting and feasibility studies</a:t>
          </a:r>
        </a:p>
      </dsp:txBody>
      <dsp:txXfrm>
        <a:off x="736837" y="2139664"/>
        <a:ext cx="3288338" cy="841784"/>
      </dsp:txXfrm>
    </dsp:sp>
    <dsp:sp modelId="{BBB52063-8FEA-4D24-9420-8C41FE110D36}">
      <dsp:nvSpPr>
        <dsp:cNvPr id="0" name=""/>
        <dsp:cNvSpPr/>
      </dsp:nvSpPr>
      <dsp:spPr>
        <a:xfrm>
          <a:off x="1068643" y="3170213"/>
          <a:ext cx="4274575" cy="8941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Engagement with regulators and </a:t>
          </a:r>
          <a:r>
            <a:rPr lang="en-GB" sz="1700" kern="1200" dirty="0">
              <a:latin typeface="Arial"/>
            </a:rPr>
            <a:t>Transmission System Operators (TSOs)</a:t>
          </a:r>
          <a:endParaRPr lang="en-GB" sz="1700" kern="1200" dirty="0"/>
        </a:p>
      </dsp:txBody>
      <dsp:txXfrm>
        <a:off x="1094832" y="3196402"/>
        <a:ext cx="3282995" cy="841784"/>
      </dsp:txXfrm>
    </dsp:sp>
    <dsp:sp modelId="{7F14C0C5-7E54-4A05-9E7E-0714A6A9DBD7}">
      <dsp:nvSpPr>
        <dsp:cNvPr id="0" name=""/>
        <dsp:cNvSpPr/>
      </dsp:nvSpPr>
      <dsp:spPr>
        <a:xfrm>
          <a:off x="3693369" y="684847"/>
          <a:ext cx="581205" cy="58120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3824140" y="684847"/>
        <a:ext cx="319663" cy="437357"/>
      </dsp:txXfrm>
    </dsp:sp>
    <dsp:sp modelId="{95ACCEBD-8203-489D-999C-E685041798BB}">
      <dsp:nvSpPr>
        <dsp:cNvPr id="0" name=""/>
        <dsp:cNvSpPr/>
      </dsp:nvSpPr>
      <dsp:spPr>
        <a:xfrm>
          <a:off x="4051365" y="1741585"/>
          <a:ext cx="581205" cy="58120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4182136" y="1741585"/>
        <a:ext cx="319663" cy="437357"/>
      </dsp:txXfrm>
    </dsp:sp>
    <dsp:sp modelId="{BC8DBE87-F8A1-4CF0-B273-63DEB7F6D27C}">
      <dsp:nvSpPr>
        <dsp:cNvPr id="0" name=""/>
        <dsp:cNvSpPr/>
      </dsp:nvSpPr>
      <dsp:spPr>
        <a:xfrm>
          <a:off x="4404017" y="2798322"/>
          <a:ext cx="581205" cy="58120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4534788" y="2798322"/>
        <a:ext cx="319663" cy="437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7D2DF-804A-4439-8D1D-A13A8E41C46F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B1EC6-F41B-49B2-82E1-18DE3B3A3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61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e618aa29e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5575" y="574675"/>
            <a:ext cx="662146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2" name="Google Shape;1802;ge618aa29e2_0_16:notes"/>
          <p:cNvSpPr txBox="1">
            <a:spLocks noGrp="1"/>
          </p:cNvSpPr>
          <p:nvPr>
            <p:ph type="body" idx="1"/>
          </p:nvPr>
        </p:nvSpPr>
        <p:spPr>
          <a:xfrm>
            <a:off x="259519" y="4714653"/>
            <a:ext cx="6413400" cy="3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sz="1100" dirty="0">
              <a:effectLst/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803" name="Google Shape;1803;ge618aa29e2_0_16:notes"/>
          <p:cNvSpPr txBox="1">
            <a:spLocks noGrp="1"/>
          </p:cNvSpPr>
          <p:nvPr>
            <p:ph type="sldNum" idx="12"/>
          </p:nvPr>
        </p:nvSpPr>
        <p:spPr>
          <a:xfrm>
            <a:off x="3936770" y="8744096"/>
            <a:ext cx="29199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 view: </a:t>
            </a: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81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sz="1100" dirty="0">
              <a:effectLst/>
              <a:latin typeface="Calibri" panose="020F0502020204030204" pitchFamily="34" charset="0"/>
              <a:cs typeface="Calibr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1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B1EC6-F41B-49B2-82E1-18DE3B3A367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328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dirty="0">
                <a:solidFill>
                  <a:srgbClr val="000000"/>
                </a:solidFill>
                <a:latin typeface="Calibri"/>
                <a:cs typeface="Calibri"/>
              </a:rPr>
              <a:t>To note draft principle life cycle stages – July 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B1EC6-F41B-49B2-82E1-18DE3B3A367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137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1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B1EC6-F41B-49B2-82E1-18DE3B3A367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853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1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B1EC6-F41B-49B2-82E1-18DE3B3A367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321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sz="11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B1EC6-F41B-49B2-82E1-18DE3B3A367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464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B1EC6-F41B-49B2-82E1-18DE3B3A367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525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B1EC6-F41B-49B2-82E1-18DE3B3A367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2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2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f4be5d5d2e_2_36"/>
          <p:cNvSpPr txBox="1">
            <a:spLocks noGrp="1"/>
          </p:cNvSpPr>
          <p:nvPr>
            <p:ph type="title"/>
          </p:nvPr>
        </p:nvSpPr>
        <p:spPr>
          <a:xfrm>
            <a:off x="629400" y="476496"/>
            <a:ext cx="8103896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Trebuchet MS"/>
              <a:buNone/>
              <a:defRPr sz="3200">
                <a:solidFill>
                  <a:srgbClr val="0D0780"/>
                </a:solidFill>
                <a:latin typeface="+mj-lt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gf4be5d5d2e_2_36"/>
          <p:cNvSpPr txBox="1">
            <a:spLocks noGrp="1"/>
          </p:cNvSpPr>
          <p:nvPr>
            <p:ph type="body" idx="1"/>
          </p:nvPr>
        </p:nvSpPr>
        <p:spPr>
          <a:xfrm>
            <a:off x="629399" y="1252728"/>
            <a:ext cx="10933801" cy="4922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558800" lvl="0" indent="-457200" algn="l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2000"/>
              <a:buFont typeface="+mj-lt"/>
              <a:buAutoNum type="arabicPeriod"/>
              <a:defRPr sz="2000">
                <a:latin typeface="+mn-lt"/>
                <a:ea typeface="Trebuchet MS"/>
                <a:cs typeface="Trebuchet MS"/>
                <a:sym typeface="Trebuchet MS"/>
              </a:defRPr>
            </a:lvl1pPr>
            <a:lvl2pPr marL="1016000" lvl="1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  <a:defRPr sz="20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  <a:defRPr sz="20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​"/>
              <a:defRPr sz="28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​"/>
              <a:defRPr sz="28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​"/>
              <a:defRPr/>
            </a:lvl7pPr>
            <a:lvl8pPr marL="3657600" lvl="7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>
            <a:endParaRPr lang="en-GB"/>
          </a:p>
          <a:p>
            <a:pPr lvl="1"/>
            <a:endParaRPr/>
          </a:p>
        </p:txBody>
      </p:sp>
      <p:sp>
        <p:nvSpPr>
          <p:cNvPr id="9" name="Minus 8">
            <a:extLst>
              <a:ext uri="{FF2B5EF4-FFF2-40B4-BE49-F238E27FC236}">
                <a16:creationId xmlns:a16="http://schemas.microsoft.com/office/drawing/2014/main" id="{243FFBAA-A859-4E3E-8361-9731DA300143}"/>
              </a:ext>
            </a:extLst>
          </p:cNvPr>
          <p:cNvSpPr>
            <a:spLocks/>
          </p:cNvSpPr>
          <p:nvPr userDrawn="1"/>
        </p:nvSpPr>
        <p:spPr bwMode="auto">
          <a:xfrm>
            <a:off x="-819002" y="919694"/>
            <a:ext cx="11001390" cy="147106"/>
          </a:xfrm>
          <a:custGeom>
            <a:avLst/>
            <a:gdLst>
              <a:gd name="T0" fmla="*/ 629821 w 4751573"/>
              <a:gd name="T1" fmla="*/ 68802 h 179922"/>
              <a:gd name="T2" fmla="*/ 4121752 w 4751573"/>
              <a:gd name="T3" fmla="*/ 68802 h 179922"/>
              <a:gd name="T4" fmla="*/ 4121752 w 4751573"/>
              <a:gd name="T5" fmla="*/ 111120 h 179922"/>
              <a:gd name="T6" fmla="*/ 629821 w 4751573"/>
              <a:gd name="T7" fmla="*/ 111120 h 179922"/>
              <a:gd name="T8" fmla="*/ 629821 w 4751573"/>
              <a:gd name="T9" fmla="*/ 68802 h 1799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51573" h="179922">
                <a:moveTo>
                  <a:pt x="629821" y="68802"/>
                </a:moveTo>
                <a:lnTo>
                  <a:pt x="4121752" y="68802"/>
                </a:lnTo>
                <a:lnTo>
                  <a:pt x="4121752" y="111120"/>
                </a:lnTo>
                <a:lnTo>
                  <a:pt x="629821" y="111120"/>
                </a:lnTo>
                <a:lnTo>
                  <a:pt x="629821" y="68802"/>
                </a:lnTo>
                <a:close/>
              </a:path>
            </a:pathLst>
          </a:custGeom>
          <a:solidFill>
            <a:srgbClr val="1CBC2B"/>
          </a:solidFill>
          <a:ln w="127">
            <a:solidFill>
              <a:srgbClr val="1CBC2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FF79C88-1CAD-34EF-7B1C-C1E7587D2A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027" y="84497"/>
            <a:ext cx="2394763" cy="8210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E4B0DE-EE44-08A6-0FF5-1CA221EE6C69}"/>
              </a:ext>
            </a:extLst>
          </p:cNvPr>
          <p:cNvSpPr txBox="1"/>
          <p:nvPr userDrawn="1"/>
        </p:nvSpPr>
        <p:spPr>
          <a:xfrm>
            <a:off x="9123374" y="854366"/>
            <a:ext cx="22255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/>
              <a:t>a joint project of CEM and MI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15F8D50-F370-FDE5-CAC5-437053DAB7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04" b="29316"/>
          <a:stretch/>
        </p:blipFill>
        <p:spPr>
          <a:xfrm>
            <a:off x="11281465" y="757908"/>
            <a:ext cx="349325" cy="350374"/>
          </a:xfrm>
          <a:prstGeom prst="rect">
            <a:avLst/>
          </a:prstGeom>
        </p:spPr>
      </p:pic>
      <p:pic>
        <p:nvPicPr>
          <p:cNvPr id="5" name="Picture 4" descr="A picture containing text, clock, light&#10;&#10;Description automatically generated">
            <a:extLst>
              <a:ext uri="{FF2B5EF4-FFF2-40B4-BE49-F238E27FC236}">
                <a16:creationId xmlns:a16="http://schemas.microsoft.com/office/drawing/2014/main" id="{B043A1A9-CA32-F2C9-6698-1A420E6BC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49" b="-2906"/>
          <a:stretch/>
        </p:blipFill>
        <p:spPr>
          <a:xfrm>
            <a:off x="11029941" y="827033"/>
            <a:ext cx="318995" cy="30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0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line">
  <p:cSld name="Section header line">
    <p:bg>
      <p:bgPr>
        <a:gradFill>
          <a:gsLst>
            <a:gs pos="0">
              <a:srgbClr val="003192"/>
            </a:gs>
            <a:gs pos="100000">
              <a:srgbClr val="002060"/>
            </a:gs>
          </a:gsLst>
          <a:lin ang="810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" name="Google Shape;29;p16"/>
          <p:cNvSpPr txBox="1">
            <a:spLocks noGrp="1"/>
          </p:cNvSpPr>
          <p:nvPr>
            <p:ph type="dt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630000" y="3826800"/>
            <a:ext cx="10936800" cy="20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  <a:defRPr sz="5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1" name="Google Shape;31;p16"/>
          <p:cNvCxnSpPr/>
          <p:nvPr/>
        </p:nvCxnSpPr>
        <p:spPr>
          <a:xfrm>
            <a:off x="618898" y="3680016"/>
            <a:ext cx="11576304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10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ede09acef4_16_0"/>
          <p:cNvSpPr txBox="1">
            <a:spLocks noGrp="1"/>
          </p:cNvSpPr>
          <p:nvPr>
            <p:ph type="dt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49" name="Google Shape;449;gede09acef4_16_0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Trebuchet M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10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0" name="Google Shape;450;gede09acef4_16_0"/>
          <p:cNvSpPr txBox="1"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None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1" name="Google Shape;451;gede09acef4_16_0"/>
          <p:cNvSpPr txBox="1"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048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​"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Trebuchet MS"/>
              <a:buChar char="–"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​"/>
              <a:defRPr sz="16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​"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508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​"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Char char="​"/>
              <a:defRPr sz="5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ts val="2400"/>
              <a:buFont typeface="Arial"/>
              <a:buChar char="​"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F97C8B-FB8A-F366-9C82-6BE592ED1B13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2C137A-8CDC-A451-AD0F-B9C62A82F2C0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0" y="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952852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6765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gridsinitiative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ob.Cooke@beis.gov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e618aa29e2_0_16"/>
          <p:cNvSpPr txBox="1"/>
          <p:nvPr/>
        </p:nvSpPr>
        <p:spPr>
          <a:xfrm>
            <a:off x="630000" y="3031200"/>
            <a:ext cx="7180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Breakthrough Agenda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6" name="Google Shape;1806;ge618aa29e2_0_16"/>
          <p:cNvSpPr txBox="1">
            <a:spLocks noGrp="1"/>
          </p:cNvSpPr>
          <p:nvPr>
            <p:ph type="title"/>
          </p:nvPr>
        </p:nvSpPr>
        <p:spPr>
          <a:xfrm>
            <a:off x="3451681" y="3988063"/>
            <a:ext cx="8430503" cy="1474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4800"/>
              <a:t>Principles for Interconnection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41610D-DC06-AF68-A9E3-208299F5FE63}"/>
              </a:ext>
            </a:extLst>
          </p:cNvPr>
          <p:cNvGrpSpPr/>
          <p:nvPr/>
        </p:nvGrpSpPr>
        <p:grpSpPr>
          <a:xfrm>
            <a:off x="7119309" y="416018"/>
            <a:ext cx="4627418" cy="2947259"/>
            <a:chOff x="3430146" y="2286314"/>
            <a:chExt cx="2719407" cy="1769366"/>
          </a:xfrm>
        </p:grpSpPr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44CB172B-119B-AC48-A35C-A4CE0ADCE7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996"/>
            <a:stretch/>
          </p:blipFill>
          <p:spPr>
            <a:xfrm>
              <a:off x="3430146" y="2286314"/>
              <a:ext cx="884398" cy="1721157"/>
            </a:xfrm>
            <a:prstGeom prst="rect">
              <a:avLst/>
            </a:prstGeom>
          </p:spPr>
        </p:pic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28E36E42-0A1B-C3CE-1713-8243889341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3" r="47306" b="508"/>
            <a:stretch/>
          </p:blipFill>
          <p:spPr>
            <a:xfrm>
              <a:off x="4293285" y="2343259"/>
              <a:ext cx="1856268" cy="1712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64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6E98E-7622-1E82-ABA9-F7BEBBA0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E5129-F72C-3AE5-B7B6-5FD050A46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6486" y="1435100"/>
            <a:ext cx="11019026" cy="1828800"/>
          </a:xfrm>
        </p:spPr>
        <p:txBody>
          <a:bodyPr/>
          <a:lstStyle/>
          <a:p>
            <a:pPr marL="10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Cross border interconnection offers major opportunities to </a:t>
            </a:r>
            <a:r>
              <a:rPr lang="en-GB" b="1" dirty="0"/>
              <a:t>scale up renewables</a:t>
            </a:r>
            <a:r>
              <a:rPr lang="en-GB" dirty="0"/>
              <a:t>, enhance </a:t>
            </a:r>
            <a:r>
              <a:rPr lang="en-GB" b="1" dirty="0"/>
              <a:t>energy security </a:t>
            </a:r>
            <a:r>
              <a:rPr lang="en-GB" dirty="0"/>
              <a:t>and promote </a:t>
            </a:r>
            <a:r>
              <a:rPr lang="en-GB" b="1" dirty="0"/>
              <a:t>sustainable development</a:t>
            </a:r>
            <a:r>
              <a:rPr lang="en-GB" dirty="0"/>
              <a:t>. </a:t>
            </a:r>
          </a:p>
          <a:p>
            <a:pPr marL="10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dirty="0"/>
          </a:p>
          <a:p>
            <a:pPr marL="10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For example, in </a:t>
            </a:r>
            <a:r>
              <a:rPr lang="en-GB" b="1" dirty="0"/>
              <a:t>the Asia-Pacific region</a:t>
            </a:r>
            <a:r>
              <a:rPr lang="en-GB" dirty="0"/>
              <a:t>, achieving 15% cross-border electricity trade by 2040 could unlock: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AA9649-6D49-A490-EEA8-D4AF70061B68}"/>
              </a:ext>
            </a:extLst>
          </p:cNvPr>
          <p:cNvGrpSpPr/>
          <p:nvPr/>
        </p:nvGrpSpPr>
        <p:grpSpPr>
          <a:xfrm>
            <a:off x="586486" y="5044659"/>
            <a:ext cx="11019027" cy="1201733"/>
            <a:chOff x="2234" y="897255"/>
            <a:chExt cx="2716746" cy="119634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C8631E1-3399-5F9F-7EB3-80D63B9EB208}"/>
                </a:ext>
              </a:extLst>
            </p:cNvPr>
            <p:cNvSpPr/>
            <p:nvPr/>
          </p:nvSpPr>
          <p:spPr>
            <a:xfrm>
              <a:off x="2234" y="897255"/>
              <a:ext cx="2716746" cy="1196340"/>
            </a:xfrm>
            <a:prstGeom prst="roundRect">
              <a:avLst/>
            </a:prstGeom>
            <a:solidFill>
              <a:srgbClr val="39862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4F1CB6FD-8345-6ED1-3D16-3D3D6C68759D}"/>
                </a:ext>
              </a:extLst>
            </p:cNvPr>
            <p:cNvSpPr txBox="1"/>
            <p:nvPr/>
          </p:nvSpPr>
          <p:spPr>
            <a:xfrm>
              <a:off x="2234" y="955656"/>
              <a:ext cx="2716746" cy="1079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dirty="0"/>
                <a:t>The </a:t>
              </a:r>
              <a:r>
                <a:rPr lang="en-GB" sz="2000" b="1" dirty="0"/>
                <a:t>Principles for Interconnectors </a:t>
              </a:r>
              <a:r>
                <a:rPr lang="en-GB" sz="2000" dirty="0"/>
                <a:t>paper provides a starting point guide for policy makers and developers starting multi-country discussions on developing an electricity interconnector project.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F74BBFD-B8F0-B89C-34A5-F23CFC071D8F}"/>
              </a:ext>
            </a:extLst>
          </p:cNvPr>
          <p:cNvSpPr txBox="1"/>
          <p:nvPr/>
        </p:nvSpPr>
        <p:spPr>
          <a:xfrm>
            <a:off x="9005023" y="4385267"/>
            <a:ext cx="2146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Source: </a:t>
            </a:r>
            <a:r>
              <a:rPr lang="en-GB" sz="1400" dirty="0" err="1"/>
              <a:t>SunCable</a:t>
            </a:r>
            <a:endParaRPr lang="en-GB" sz="1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C146E5-7B7E-1A28-B3DA-F82C5B51CBA9}"/>
              </a:ext>
            </a:extLst>
          </p:cNvPr>
          <p:cNvGrpSpPr/>
          <p:nvPr/>
        </p:nvGrpSpPr>
        <p:grpSpPr>
          <a:xfrm>
            <a:off x="3277711" y="3126488"/>
            <a:ext cx="5634646" cy="1570443"/>
            <a:chOff x="3596687" y="3117627"/>
            <a:chExt cx="5634646" cy="157044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ADA937-9172-FC72-5C43-81B7F2C3EFD0}"/>
                </a:ext>
              </a:extLst>
            </p:cNvPr>
            <p:cNvGrpSpPr/>
            <p:nvPr/>
          </p:nvGrpSpPr>
          <p:grpSpPr>
            <a:xfrm>
              <a:off x="3596687" y="3117628"/>
              <a:ext cx="2169994" cy="1570442"/>
              <a:chOff x="3179743" y="2930722"/>
              <a:chExt cx="2169994" cy="157044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E7B3CC0-0879-8FD9-B1AC-C9D503CC57A5}"/>
                  </a:ext>
                </a:extLst>
              </p:cNvPr>
              <p:cNvGrpSpPr/>
              <p:nvPr/>
            </p:nvGrpSpPr>
            <p:grpSpPr>
              <a:xfrm>
                <a:off x="3182748" y="2974206"/>
                <a:ext cx="2146300" cy="1446550"/>
                <a:chOff x="3182748" y="2967278"/>
                <a:chExt cx="2146300" cy="1446550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7A57308-8AF4-D967-C554-D9075AEA1A25}"/>
                    </a:ext>
                  </a:extLst>
                </p:cNvPr>
                <p:cNvSpPr txBox="1"/>
                <p:nvPr/>
              </p:nvSpPr>
              <p:spPr>
                <a:xfrm>
                  <a:off x="3182748" y="3336610"/>
                  <a:ext cx="2146300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320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US$493 billion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4286DFB-B3F2-2255-FF66-0AF2AABD355C}"/>
                    </a:ext>
                  </a:extLst>
                </p:cNvPr>
                <p:cNvSpPr txBox="1"/>
                <p:nvPr/>
              </p:nvSpPr>
              <p:spPr>
                <a:xfrm>
                  <a:off x="3766249" y="2967278"/>
                  <a:ext cx="135255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Value</a:t>
                  </a:r>
                </a:p>
              </p:txBody>
            </p:sp>
          </p:grp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BB34B15A-1AB8-44ED-E74D-2B24F22F2AE5}"/>
                  </a:ext>
                </a:extLst>
              </p:cNvPr>
              <p:cNvSpPr/>
              <p:nvPr/>
            </p:nvSpPr>
            <p:spPr>
              <a:xfrm>
                <a:off x="3179743" y="2930722"/>
                <a:ext cx="2169994" cy="1570442"/>
              </a:xfrm>
              <a:prstGeom prst="roundRect">
                <a:avLst/>
              </a:prstGeom>
              <a:noFill/>
              <a:ln>
                <a:solidFill>
                  <a:srgbClr val="39862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5B8E391-1829-3BD9-FC46-EE7F6425484D}"/>
                </a:ext>
              </a:extLst>
            </p:cNvPr>
            <p:cNvGrpSpPr/>
            <p:nvPr/>
          </p:nvGrpSpPr>
          <p:grpSpPr>
            <a:xfrm>
              <a:off x="6271053" y="3117627"/>
              <a:ext cx="2960280" cy="1570442"/>
              <a:chOff x="5854109" y="2930721"/>
              <a:chExt cx="2960280" cy="157044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958BF98-4D7D-66B9-047B-2E1767F5BF8B}"/>
                  </a:ext>
                </a:extLst>
              </p:cNvPr>
              <p:cNvGrpSpPr/>
              <p:nvPr/>
            </p:nvGrpSpPr>
            <p:grpSpPr>
              <a:xfrm>
                <a:off x="5854109" y="2991741"/>
                <a:ext cx="2960280" cy="1429015"/>
                <a:chOff x="5854109" y="2984813"/>
                <a:chExt cx="2960280" cy="1429015"/>
              </a:xfrm>
            </p:grpSpPr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2704626-6526-188B-D994-54166599E28A}"/>
                    </a:ext>
                  </a:extLst>
                </p:cNvPr>
                <p:cNvSpPr txBox="1"/>
                <p:nvPr/>
              </p:nvSpPr>
              <p:spPr>
                <a:xfrm>
                  <a:off x="5854109" y="3336610"/>
                  <a:ext cx="2960280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320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3.07 billion tonnes CO2e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204A50C-043D-21BF-08E0-D6F12B772B9C}"/>
                    </a:ext>
                  </a:extLst>
                </p:cNvPr>
                <p:cNvSpPr txBox="1"/>
                <p:nvPr/>
              </p:nvSpPr>
              <p:spPr>
                <a:xfrm>
                  <a:off x="6261099" y="2984813"/>
                  <a:ext cx="21463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Emissions saved</a:t>
                  </a:r>
                </a:p>
              </p:txBody>
            </p:sp>
          </p:grp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03AD6F71-7E86-B673-7F6A-B3EDB44978C3}"/>
                  </a:ext>
                </a:extLst>
              </p:cNvPr>
              <p:cNvSpPr/>
              <p:nvPr/>
            </p:nvSpPr>
            <p:spPr>
              <a:xfrm>
                <a:off x="5859033" y="2930721"/>
                <a:ext cx="2944284" cy="1570442"/>
              </a:xfrm>
              <a:prstGeom prst="roundRect">
                <a:avLst/>
              </a:prstGeom>
              <a:noFill/>
              <a:ln>
                <a:solidFill>
                  <a:srgbClr val="39862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</p:spTree>
    <p:extLst>
      <p:ext uri="{BB962C8B-B14F-4D97-AF65-F5344CB8AC3E}">
        <p14:creationId xmlns:p14="http://schemas.microsoft.com/office/powerpoint/2010/main" val="63132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9EC2332-684C-E7E7-DA21-330E3EB5A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6437904"/>
              </p:ext>
            </p:extLst>
          </p:nvPr>
        </p:nvGraphicFramePr>
        <p:xfrm>
          <a:off x="302451" y="1237605"/>
          <a:ext cx="11578730" cy="2990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708A15-02DD-7718-B6A7-D8DAEEC06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745522"/>
              </p:ext>
            </p:extLst>
          </p:nvPr>
        </p:nvGraphicFramePr>
        <p:xfrm>
          <a:off x="348919" y="3897598"/>
          <a:ext cx="2711781" cy="19852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11781">
                  <a:extLst>
                    <a:ext uri="{9D8B030D-6E8A-4147-A177-3AD203B41FA5}">
                      <a16:colId xmlns:a16="http://schemas.microsoft.com/office/drawing/2014/main" val="2872372028"/>
                    </a:ext>
                  </a:extLst>
                </a:gridCol>
              </a:tblGrid>
              <a:tr h="143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solidFill>
                            <a:schemeClr val="tx1"/>
                          </a:solidFill>
                          <a:effectLst/>
                        </a:rPr>
                        <a:t>1.1 Preliminary feasibility studies 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890" marR="5389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676292"/>
                  </a:ext>
                </a:extLst>
              </a:tr>
              <a:tr h="142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</a:rPr>
                        <a:t>1.2 Feasibility studies 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890" marR="5389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43148"/>
                  </a:ext>
                </a:extLst>
              </a:tr>
              <a:tr h="90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</a:rPr>
                        <a:t>1.3 Permitting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890" marR="5389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6606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solidFill>
                            <a:schemeClr val="tx1"/>
                          </a:solidFill>
                          <a:effectLst/>
                        </a:rPr>
                        <a:t>1.4 Regulatory approval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890" marR="5389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13995"/>
                  </a:ext>
                </a:extLst>
              </a:tr>
              <a:tr h="51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</a:rPr>
                        <a:t>1.5 Approval mapping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890" marR="5389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671472"/>
                  </a:ext>
                </a:extLst>
              </a:tr>
              <a:tr h="149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</a:rPr>
                        <a:t>1.6 Financial planning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890" marR="5389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879663"/>
                  </a:ext>
                </a:extLst>
              </a:tr>
              <a:tr h="176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</a:rPr>
                        <a:t>1.7 Capital raising strategy 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890" marR="5389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846387"/>
                  </a:ext>
                </a:extLst>
              </a:tr>
              <a:tr h="21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solidFill>
                            <a:schemeClr val="tx1"/>
                          </a:solidFill>
                          <a:effectLst/>
                        </a:rPr>
                        <a:t>1.8 Preliminary financing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890" marR="5389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276115"/>
                  </a:ext>
                </a:extLst>
              </a:tr>
              <a:tr h="250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</a:rPr>
                        <a:t>1.9 Peer-to-peer dialogue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890" marR="5389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8417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509543-2122-5300-9B9B-AB20A1274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118298"/>
              </p:ext>
            </p:extLst>
          </p:nvPr>
        </p:nvGraphicFramePr>
        <p:xfrm>
          <a:off x="3298311" y="3894350"/>
          <a:ext cx="2711781" cy="153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11781">
                  <a:extLst>
                    <a:ext uri="{9D8B030D-6E8A-4147-A177-3AD203B41FA5}">
                      <a16:colId xmlns:a16="http://schemas.microsoft.com/office/drawing/2014/main" val="4264470619"/>
                    </a:ext>
                  </a:extLst>
                </a:gridCol>
              </a:tblGrid>
              <a:tr h="18997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2.1 Cost-sharing</a:t>
                      </a:r>
                      <a:endParaRPr lang="en-GB" sz="1400" b="0" i="0" u="none" strike="noStrike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3890" marR="5389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75667"/>
                  </a:ext>
                </a:extLst>
              </a:tr>
              <a:tr h="169462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2.2 Financing modality</a:t>
                      </a:r>
                      <a:endParaRPr lang="en-GB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3890" marR="5389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163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2.3 Project financing </a:t>
                      </a:r>
                      <a:endParaRPr lang="en-GB" sz="1400" b="0" i="0" u="none" strike="noStrike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3890" marR="5389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588578"/>
                  </a:ext>
                </a:extLst>
              </a:tr>
              <a:tr h="139217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4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2.4 Project implementation / execution / construction</a:t>
                      </a:r>
                      <a:endParaRPr lang="en-GB" sz="1400" b="0" i="0" u="none" strike="noStrike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3890" marR="5389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180564"/>
                  </a:ext>
                </a:extLst>
              </a:tr>
              <a:tr h="194714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2.5 Project monitoring</a:t>
                      </a:r>
                      <a:endParaRPr lang="en-GB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3890" marR="5389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043103"/>
                  </a:ext>
                </a:extLst>
              </a:tr>
              <a:tr h="25094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2.6 Project Regulation</a:t>
                      </a:r>
                      <a:endParaRPr lang="en-GB" sz="1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3890" marR="5389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99667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A10EB08-046D-85EA-2AF9-4BACC0060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601405"/>
              </p:ext>
            </p:extLst>
          </p:nvPr>
        </p:nvGraphicFramePr>
        <p:xfrm>
          <a:off x="6247703" y="3894351"/>
          <a:ext cx="2711781" cy="14038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11781">
                  <a:extLst>
                    <a:ext uri="{9D8B030D-6E8A-4147-A177-3AD203B41FA5}">
                      <a16:colId xmlns:a16="http://schemas.microsoft.com/office/drawing/2014/main" val="1204039984"/>
                    </a:ext>
                  </a:extLst>
                </a:gridCol>
              </a:tblGrid>
              <a:tr h="210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solidFill>
                            <a:schemeClr val="tx1"/>
                          </a:solidFill>
                          <a:effectLst/>
                        </a:rPr>
                        <a:t>3.1 Operation protocol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890" marR="5389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893425"/>
                  </a:ext>
                </a:extLst>
              </a:tr>
              <a:tr h="650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</a:rPr>
                        <a:t>3.2 Agreed operating protocol for the integrated transmission system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3890" marR="5389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325560"/>
                  </a:ext>
                </a:extLst>
              </a:tr>
              <a:tr h="210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</a:rPr>
                        <a:t>3.3 Trading arrangements 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890" marR="5389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396303"/>
                  </a:ext>
                </a:extLst>
              </a:tr>
              <a:tr h="301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</a:rPr>
                        <a:t>3.4 Operation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890" marR="5389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20784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FB42735-0F49-2470-945A-D129D9444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450772"/>
              </p:ext>
            </p:extLst>
          </p:nvPr>
        </p:nvGraphicFramePr>
        <p:xfrm>
          <a:off x="9197095" y="3893943"/>
          <a:ext cx="2711781" cy="17917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11781">
                  <a:extLst>
                    <a:ext uri="{9D8B030D-6E8A-4147-A177-3AD203B41FA5}">
                      <a16:colId xmlns:a16="http://schemas.microsoft.com/office/drawing/2014/main" val="3040307364"/>
                    </a:ext>
                  </a:extLst>
                </a:gridCol>
              </a:tblGrid>
              <a:tr h="135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4.1 </a:t>
                      </a:r>
                      <a:r>
                        <a:rPr lang="en-IN" sz="1400" b="0" i="0" u="none" strike="noStrike" cap="non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Assessment of prolonging life</a:t>
                      </a:r>
                      <a:r>
                        <a:rPr lang="en-IN" sz="1400" b="0" i="0" u="none" strike="noStrike" cap="non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400" b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3890" marR="5389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324401"/>
                  </a:ext>
                </a:extLst>
              </a:tr>
              <a:tr h="112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4.2 Decommissioning of transmission infrastructure</a:t>
                      </a:r>
                      <a:endParaRPr lang="en-GB" sz="14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3890" marR="5389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146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4.3 Agreed procedure for the decommissioning of all relevant transmission infrastructure at end of life</a:t>
                      </a:r>
                      <a:endParaRPr lang="en-GB" sz="14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53890" marR="53890" marT="0" marB="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17247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99A713F2-D3EF-4DBC-4749-B65F30B7A62D}"/>
              </a:ext>
            </a:extLst>
          </p:cNvPr>
          <p:cNvSpPr txBox="1">
            <a:spLocks/>
          </p:cNvSpPr>
          <p:nvPr/>
        </p:nvSpPr>
        <p:spPr>
          <a:xfrm>
            <a:off x="629400" y="476496"/>
            <a:ext cx="8103896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Trebuchet MS"/>
              <a:buNone/>
              <a:defRPr sz="3200" b="0" i="0" u="none" strike="noStrike" cap="none">
                <a:solidFill>
                  <a:srgbClr val="0D0780"/>
                </a:solidFill>
                <a:latin typeface="+mj-lt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kern="0" dirty="0"/>
              <a:t>Life Cycle Stages</a:t>
            </a:r>
          </a:p>
        </p:txBody>
      </p:sp>
    </p:spTree>
    <p:extLst>
      <p:ext uri="{BB962C8B-B14F-4D97-AF65-F5344CB8AC3E}">
        <p14:creationId xmlns:p14="http://schemas.microsoft.com/office/powerpoint/2010/main" val="17497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7F96B0-9E29-48C6-7588-EC77B0B07016}"/>
              </a:ext>
            </a:extLst>
          </p:cNvPr>
          <p:cNvSpPr/>
          <p:nvPr/>
        </p:nvSpPr>
        <p:spPr>
          <a:xfrm>
            <a:off x="6096000" y="1342528"/>
            <a:ext cx="5584523" cy="4990240"/>
          </a:xfrm>
          <a:prstGeom prst="roundRect">
            <a:avLst>
              <a:gd name="adj" fmla="val 5724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B4809-4D9B-EF58-8AD1-52061E43D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1. Concept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20081B-FDFF-FB4C-7E4D-0F7894758478}"/>
              </a:ext>
            </a:extLst>
          </p:cNvPr>
          <p:cNvSpPr txBox="1"/>
          <p:nvPr/>
        </p:nvSpPr>
        <p:spPr>
          <a:xfrm>
            <a:off x="333677" y="1995655"/>
            <a:ext cx="5406723" cy="43371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Preliminary studies should address all social economic welfare factors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Studies should be conducted by credible third parties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Feasibility studies should include input from all affected parties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Interconnectors should be considered as part of larger power system plans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42424"/>
                </a:solidFill>
              </a:rPr>
              <a:t>Cost Benefit Analysis should measure social economic welfare</a:t>
            </a:r>
            <a:r>
              <a:rPr lang="en-US" sz="2000" dirty="0"/>
              <a:t> of the project</a:t>
            </a:r>
            <a:endParaRPr lang="en-US" sz="2000" dirty="0"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F30E3-08CB-7A5C-6347-E051622F68BC}"/>
              </a:ext>
            </a:extLst>
          </p:cNvPr>
          <p:cNvSpPr/>
          <p:nvPr/>
        </p:nvSpPr>
        <p:spPr>
          <a:xfrm>
            <a:off x="629400" y="1382260"/>
            <a:ext cx="17572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Principles: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8F9E3E5-F8F6-AB8B-0A5E-85B1D210FF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8491307"/>
              </p:ext>
            </p:extLst>
          </p:nvPr>
        </p:nvGraphicFramePr>
        <p:xfrm>
          <a:off x="6216652" y="1995655"/>
          <a:ext cx="5343219" cy="406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CD6FE5BE-A33F-AEA9-BAC6-ADEDC2A890DD}"/>
              </a:ext>
            </a:extLst>
          </p:cNvPr>
          <p:cNvSpPr txBox="1">
            <a:spLocks/>
          </p:cNvSpPr>
          <p:nvPr/>
        </p:nvSpPr>
        <p:spPr>
          <a:xfrm>
            <a:off x="6718126" y="1448185"/>
            <a:ext cx="4340269" cy="342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Trebuchet MS"/>
              <a:buNone/>
              <a:defRPr sz="3200" b="0" i="0" u="none" strike="noStrike" cap="none">
                <a:solidFill>
                  <a:srgbClr val="0D0780"/>
                </a:solidFill>
                <a:latin typeface="+mj-lt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400" u="sng" kern="0" dirty="0">
                <a:solidFill>
                  <a:schemeClr val="accent1"/>
                </a:solidFill>
              </a:rPr>
              <a:t>Processes of the concept stage</a:t>
            </a:r>
          </a:p>
        </p:txBody>
      </p:sp>
    </p:spTree>
    <p:extLst>
      <p:ext uri="{BB962C8B-B14F-4D97-AF65-F5344CB8AC3E}">
        <p14:creationId xmlns:p14="http://schemas.microsoft.com/office/powerpoint/2010/main" val="148797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B4809-4D9B-EF58-8AD1-52061E43D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Operation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C39A75A-8618-5FFB-7533-41E5197FE67C}"/>
              </a:ext>
            </a:extLst>
          </p:cNvPr>
          <p:cNvSpPr txBox="1">
            <a:spLocks/>
          </p:cNvSpPr>
          <p:nvPr/>
        </p:nvSpPr>
        <p:spPr>
          <a:xfrm>
            <a:off x="324600" y="1996325"/>
            <a:ext cx="5643214" cy="3693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10160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 panose="020B0604020202020204" pitchFamily="34" charset="0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​"/>
              <a:defRPr sz="2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​"/>
              <a:defRPr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​"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​"/>
              <a:defRPr sz="5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ts val="1800"/>
              <a:buFont typeface="Arial"/>
              <a:buChar char="​"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n-IN" dirty="0"/>
              <a:t>A trilateral agreement covering the coordinated operation of the interconnector must be agreed and updated.</a:t>
            </a:r>
          </a:p>
          <a:p>
            <a:endParaRPr lang="en-IN" dirty="0"/>
          </a:p>
          <a:p>
            <a:r>
              <a:rPr lang="en-IN" dirty="0"/>
              <a:t>Develop clear lines of communication for emergencies, planned outages, and shared maintenance.</a:t>
            </a:r>
          </a:p>
          <a:p>
            <a:endParaRPr lang="en-IN" dirty="0"/>
          </a:p>
          <a:p>
            <a:r>
              <a:rPr lang="en-IN" dirty="0"/>
              <a:t>There should be a legal framework agreement underpinning the trade over an interconnector.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EF0327-7AED-46F0-B6D6-50EE697DC889}"/>
              </a:ext>
            </a:extLst>
          </p:cNvPr>
          <p:cNvSpPr/>
          <p:nvPr/>
        </p:nvSpPr>
        <p:spPr>
          <a:xfrm>
            <a:off x="629400" y="1382260"/>
            <a:ext cx="17572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Principles: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D61C056-ADE9-3342-8F04-8C6157E70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9" t="2" r="17313" b="7"/>
          <a:stretch/>
        </p:blipFill>
        <p:spPr bwMode="auto">
          <a:xfrm>
            <a:off x="6557211" y="1248092"/>
            <a:ext cx="5634789" cy="560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4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B4809-4D9B-EF58-8AD1-52061E43D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2. Project development plan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F118FC31-516D-D1E4-5674-D9968DD51581}"/>
              </a:ext>
            </a:extLst>
          </p:cNvPr>
          <p:cNvSpPr txBox="1">
            <a:spLocks/>
          </p:cNvSpPr>
          <p:nvPr/>
        </p:nvSpPr>
        <p:spPr>
          <a:xfrm>
            <a:off x="-4315306" y="1720476"/>
            <a:ext cx="4742191" cy="4837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1016000" marR="0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 panose="020B0604020202020204" pitchFamily="34" charset="0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</a:defRPr>
            </a:lvl2pPr>
            <a:lvl3pPr marL="1371600" marR="0" lvl="2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</a:defRPr>
            </a:lvl3pPr>
            <a:lvl4pPr marL="1828800" marR="0" lvl="3" indent="-406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​"/>
              <a:defRPr sz="2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</a:defRPr>
            </a:lvl4pPr>
            <a:lvl5pPr marL="2286000" marR="0" lvl="4" indent="-406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​"/>
              <a:defRPr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</a:defRPr>
            </a:lvl5pPr>
            <a:lvl6pPr marL="2743200" marR="0" lvl="5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</a:defRPr>
            </a:lvl6pPr>
            <a:lvl7pPr marL="3200400" marR="0" lvl="6" indent="-34290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​"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</a:defRPr>
            </a:lvl7pPr>
            <a:lvl8pPr marL="3657600" marR="0" lvl="7" indent="-34290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​"/>
              <a:defRPr sz="5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</a:defRPr>
            </a:lvl8pPr>
            <a:lvl9pPr marL="4114800" marR="0" lvl="8" indent="-3429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ts val="1800"/>
              <a:buFont typeface="Arial"/>
              <a:buChar char="​"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</a:defRPr>
            </a:lvl9pPr>
          </a:lstStyle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F14B65-8DD5-E56B-07E0-9BDCEB1F0ACA}"/>
              </a:ext>
            </a:extLst>
          </p:cNvPr>
          <p:cNvGrpSpPr/>
          <p:nvPr/>
        </p:nvGrpSpPr>
        <p:grpSpPr>
          <a:xfrm>
            <a:off x="5073028" y="1534082"/>
            <a:ext cx="6789629" cy="4565925"/>
            <a:chOff x="5016723" y="1971670"/>
            <a:chExt cx="6789629" cy="456592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101C1C0-C145-CF56-9010-6ABAFEBB325E}"/>
                </a:ext>
              </a:extLst>
            </p:cNvPr>
            <p:cNvSpPr txBox="1"/>
            <p:nvPr/>
          </p:nvSpPr>
          <p:spPr>
            <a:xfrm>
              <a:off x="7803225" y="6158738"/>
              <a:ext cx="1252899" cy="378857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Developer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B198B71-B50E-CCF1-35CA-F6EFEE56A8DF}"/>
                </a:ext>
              </a:extLst>
            </p:cNvPr>
            <p:cNvSpPr/>
            <p:nvPr/>
          </p:nvSpPr>
          <p:spPr>
            <a:xfrm>
              <a:off x="6676943" y="2899934"/>
              <a:ext cx="3482236" cy="269309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 descr="Business handshake">
              <a:extLst>
                <a:ext uri="{FF2B5EF4-FFF2-40B4-BE49-F238E27FC236}">
                  <a16:creationId xmlns:a16="http://schemas.microsoft.com/office/drawing/2014/main" id="{16558509-8E0D-C6E2-4AFB-6D1504DF7C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17" b="89817" l="1953" r="99463">
                          <a14:foregroundMark x1="98242" y1="54212" x2="93115" y2="60733"/>
                          <a14:foregroundMark x1="93115" y1="60733" x2="81543" y2="66300"/>
                          <a14:foregroundMark x1="81543" y1="66300" x2="64893" y2="64982"/>
                          <a14:foregroundMark x1="99463" y1="47253" x2="97461" y2="68571"/>
                          <a14:foregroundMark x1="16504" y1="49231" x2="37744" y2="61319"/>
                          <a14:foregroundMark x1="33936" y1="70037" x2="22021" y2="58095"/>
                          <a14:foregroundMark x1="22021" y1="58095" x2="21143" y2="57802"/>
                          <a14:foregroundMark x1="24902" y1="67912" x2="9696" y2="53222"/>
                          <a14:foregroundMark x1="19043" y1="46740" x2="16378" y2="41247"/>
                          <a14:foregroundMark x1="12008" y1="49926" x2="13428" y2="56264"/>
                          <a14:foregroundMark x1="13428" y1="56264" x2="13428" y2="56484"/>
                          <a14:foregroundMark x1="21680" y1="68718" x2="8901" y2="54356"/>
                          <a14:foregroundMark x1="3859" y1="62244" x2="19482" y2="66227"/>
                          <a14:backgroundMark x1="13770" y1="30037" x2="22217" y2="35165"/>
                          <a14:backgroundMark x1="47900" y1="16996" x2="60449" y2="52234"/>
                          <a14:backgroundMark x1="72119" y1="24322" x2="69287" y2="48132"/>
                          <a14:backgroundMark x1="44287" y1="43297" x2="48975" y2="53187"/>
                          <a14:backgroundMark x1="17529" y1="40440" x2="8350" y2="29377"/>
                          <a14:backgroundMark x1="8350" y1="29377" x2="8350" y2="29377"/>
                          <a14:backgroundMark x1="11328" y1="29377" x2="11328" y2="29377"/>
                          <a14:backgroundMark x1="1563" y1="62784" x2="13330" y2="46007"/>
                          <a14:backgroundMark x1="13330" y1="46007" x2="13037" y2="29890"/>
                          <a14:backgroundMark x1="13037" y1="29890" x2="3076" y2="39707"/>
                          <a14:backgroundMark x1="3076" y1="39707" x2="1221" y2="63956"/>
                          <a14:backgroundMark x1="7568" y1="26447" x2="9131" y2="28791"/>
                          <a14:backgroundMark x1="10352" y1="28571" x2="10352" y2="28571"/>
                          <a14:backgroundMark x1="9912" y1="28571" x2="9912" y2="28132"/>
                          <a14:backgroundMark x1="9375" y1="39487" x2="12744" y2="49084"/>
                          <a14:backgroundMark x1="10596" y1="21172" x2="9912" y2="41319"/>
                          <a14:backgroundMark x1="62012" y1="76630" x2="80176" y2="78828"/>
                          <a14:backgroundMark x1="88086" y1="44615" x2="95068" y2="36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57" t="23463" r="19294"/>
            <a:stretch/>
          </p:blipFill>
          <p:spPr>
            <a:xfrm>
              <a:off x="6884974" y="2830137"/>
              <a:ext cx="3175348" cy="27856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7F03F7-9DDD-ADB3-5236-25200AFB2B4F}"/>
                </a:ext>
              </a:extLst>
            </p:cNvPr>
            <p:cNvSpPr txBox="1"/>
            <p:nvPr/>
          </p:nvSpPr>
          <p:spPr>
            <a:xfrm>
              <a:off x="7263940" y="3309701"/>
              <a:ext cx="2292263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>
                  <a:solidFill>
                    <a:schemeClr val="bg1"/>
                  </a:solidFill>
                </a:rPr>
                <a:t>International</a:t>
              </a:r>
            </a:p>
            <a:p>
              <a:pPr algn="ctr"/>
              <a:endParaRPr lang="en-GB" sz="2000" b="1">
                <a:solidFill>
                  <a:schemeClr val="bg1"/>
                </a:solidFill>
              </a:endParaRPr>
            </a:p>
            <a:p>
              <a:pPr algn="ctr"/>
              <a:endParaRPr lang="en-GB" sz="2000" b="1">
                <a:solidFill>
                  <a:schemeClr val="bg1"/>
                </a:solidFill>
              </a:endParaRPr>
            </a:p>
            <a:p>
              <a:pPr algn="ctr"/>
              <a:endParaRPr lang="en-GB" sz="2000" b="1">
                <a:solidFill>
                  <a:schemeClr val="bg1"/>
                </a:solidFill>
              </a:endParaRPr>
            </a:p>
            <a:p>
              <a:pPr algn="ctr"/>
              <a:endParaRPr lang="en-GB" sz="2000" b="1">
                <a:solidFill>
                  <a:schemeClr val="bg1"/>
                </a:solidFill>
              </a:endParaRPr>
            </a:p>
            <a:p>
              <a:pPr algn="ctr"/>
              <a:r>
                <a:rPr lang="en-GB" sz="2000" b="1">
                  <a:solidFill>
                    <a:schemeClr val="bg1"/>
                  </a:solidFill>
                </a:rPr>
                <a:t> Development forum</a:t>
              </a: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CD6835F4-A087-8204-A760-27E2E9ECC847}"/>
                </a:ext>
              </a:extLst>
            </p:cNvPr>
            <p:cNvSpPr/>
            <p:nvPr/>
          </p:nvSpPr>
          <p:spPr>
            <a:xfrm rot="10800000">
              <a:off x="8166236" y="5480271"/>
              <a:ext cx="475989" cy="677690"/>
            </a:xfrm>
            <a:prstGeom prst="downArrow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172BA5-BDA4-80D6-0B66-490C885630A6}"/>
                </a:ext>
              </a:extLst>
            </p:cNvPr>
            <p:cNvSpPr txBox="1"/>
            <p:nvPr/>
          </p:nvSpPr>
          <p:spPr>
            <a:xfrm>
              <a:off x="6533824" y="1971670"/>
              <a:ext cx="1694798" cy="36933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/>
                <a:t>Government A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0D5BF0F-98D4-B764-82A1-CEF511D1DEB4}"/>
                </a:ext>
              </a:extLst>
            </p:cNvPr>
            <p:cNvSpPr txBox="1"/>
            <p:nvPr/>
          </p:nvSpPr>
          <p:spPr>
            <a:xfrm>
              <a:off x="8472648" y="1982923"/>
              <a:ext cx="1800617" cy="3693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/>
                <a:t>Government B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26D659-482F-CED3-412C-4D5E60F904A9}"/>
                </a:ext>
              </a:extLst>
            </p:cNvPr>
            <p:cNvSpPr txBox="1"/>
            <p:nvPr/>
          </p:nvSpPr>
          <p:spPr>
            <a:xfrm>
              <a:off x="5237801" y="2821271"/>
              <a:ext cx="1647173" cy="36933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/>
                <a:t>Regulator A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20EABFD-8454-4271-B0EE-177DE7635BE9}"/>
                </a:ext>
              </a:extLst>
            </p:cNvPr>
            <p:cNvSpPr txBox="1"/>
            <p:nvPr/>
          </p:nvSpPr>
          <p:spPr>
            <a:xfrm>
              <a:off x="5016723" y="3761284"/>
              <a:ext cx="1551090" cy="92333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dirty="0"/>
                <a:t>Transmission System Operator  A 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9363A5D-F96A-C07F-3E28-F19AA066E1ED}"/>
                </a:ext>
              </a:extLst>
            </p:cNvPr>
            <p:cNvSpPr txBox="1"/>
            <p:nvPr/>
          </p:nvSpPr>
          <p:spPr>
            <a:xfrm>
              <a:off x="10245582" y="3761284"/>
              <a:ext cx="1560770" cy="92333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GB" dirty="0"/>
                <a:t>Transmission System Operator  B 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989533-4B47-7FC6-4A90-4FE6345AE962}"/>
                </a:ext>
              </a:extLst>
            </p:cNvPr>
            <p:cNvSpPr txBox="1"/>
            <p:nvPr/>
          </p:nvSpPr>
          <p:spPr>
            <a:xfrm>
              <a:off x="9846597" y="2821271"/>
              <a:ext cx="1647173" cy="3693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/>
                <a:t>Regulator B </a:t>
              </a:r>
            </a:p>
          </p:txBody>
        </p:sp>
        <p:sp>
          <p:nvSpPr>
            <p:cNvPr id="55" name="Arrow: Down 54">
              <a:extLst>
                <a:ext uri="{FF2B5EF4-FFF2-40B4-BE49-F238E27FC236}">
                  <a16:creationId xmlns:a16="http://schemas.microsoft.com/office/drawing/2014/main" id="{F6714767-E760-DC17-AC96-C50031904200}"/>
                </a:ext>
              </a:extLst>
            </p:cNvPr>
            <p:cNvSpPr/>
            <p:nvPr/>
          </p:nvSpPr>
          <p:spPr>
            <a:xfrm>
              <a:off x="7908000" y="2349868"/>
              <a:ext cx="405172" cy="843319"/>
            </a:xfrm>
            <a:prstGeom prst="downArrow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Arrow: Down 55">
              <a:extLst>
                <a:ext uri="{FF2B5EF4-FFF2-40B4-BE49-F238E27FC236}">
                  <a16:creationId xmlns:a16="http://schemas.microsoft.com/office/drawing/2014/main" id="{55103598-89AA-C1E0-026F-2C5118DBD7A2}"/>
                </a:ext>
              </a:extLst>
            </p:cNvPr>
            <p:cNvSpPr/>
            <p:nvPr/>
          </p:nvSpPr>
          <p:spPr>
            <a:xfrm>
              <a:off x="8401569" y="2359452"/>
              <a:ext cx="405172" cy="843319"/>
            </a:xfrm>
            <a:prstGeom prst="downArrow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Arrow: Down 56">
              <a:extLst>
                <a:ext uri="{FF2B5EF4-FFF2-40B4-BE49-F238E27FC236}">
                  <a16:creationId xmlns:a16="http://schemas.microsoft.com/office/drawing/2014/main" id="{AE7347DC-CF8D-DE3C-D7FB-FF69E442E91C}"/>
                </a:ext>
              </a:extLst>
            </p:cNvPr>
            <p:cNvSpPr/>
            <p:nvPr/>
          </p:nvSpPr>
          <p:spPr>
            <a:xfrm rot="18510915">
              <a:off x="6920164" y="2942070"/>
              <a:ext cx="405172" cy="843319"/>
            </a:xfrm>
            <a:prstGeom prst="downArrow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Arrow: Down 57">
              <a:extLst>
                <a:ext uri="{FF2B5EF4-FFF2-40B4-BE49-F238E27FC236}">
                  <a16:creationId xmlns:a16="http://schemas.microsoft.com/office/drawing/2014/main" id="{45208DB6-2B79-6484-6135-77D545022476}"/>
                </a:ext>
              </a:extLst>
            </p:cNvPr>
            <p:cNvSpPr/>
            <p:nvPr/>
          </p:nvSpPr>
          <p:spPr>
            <a:xfrm rot="16200000">
              <a:off x="6515706" y="3820919"/>
              <a:ext cx="405172" cy="843319"/>
            </a:xfrm>
            <a:prstGeom prst="downArrow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Arrow: Down 58">
              <a:extLst>
                <a:ext uri="{FF2B5EF4-FFF2-40B4-BE49-F238E27FC236}">
                  <a16:creationId xmlns:a16="http://schemas.microsoft.com/office/drawing/2014/main" id="{9B7E7E83-5F43-2424-B33B-7B838E05F290}"/>
                </a:ext>
              </a:extLst>
            </p:cNvPr>
            <p:cNvSpPr/>
            <p:nvPr/>
          </p:nvSpPr>
          <p:spPr>
            <a:xfrm rot="2238591">
              <a:off x="9462189" y="3029409"/>
              <a:ext cx="405172" cy="843319"/>
            </a:xfrm>
            <a:prstGeom prst="downArrow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Arrow: Down 59">
              <a:extLst>
                <a:ext uri="{FF2B5EF4-FFF2-40B4-BE49-F238E27FC236}">
                  <a16:creationId xmlns:a16="http://schemas.microsoft.com/office/drawing/2014/main" id="{6B36C23E-80F6-3CC2-BAD5-6ECFA8DC4D99}"/>
                </a:ext>
              </a:extLst>
            </p:cNvPr>
            <p:cNvSpPr/>
            <p:nvPr/>
          </p:nvSpPr>
          <p:spPr>
            <a:xfrm rot="5400000">
              <a:off x="9791580" y="3804353"/>
              <a:ext cx="405172" cy="843319"/>
            </a:xfrm>
            <a:prstGeom prst="downArrow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1E7DCDF-DDB3-E89B-A2CD-D203EDA4C04D}"/>
              </a:ext>
            </a:extLst>
          </p:cNvPr>
          <p:cNvSpPr/>
          <p:nvPr/>
        </p:nvSpPr>
        <p:spPr>
          <a:xfrm>
            <a:off x="629400" y="1382260"/>
            <a:ext cx="17572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Principles: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25B8E0-2914-0CA1-BEBF-39ABD838EF72}"/>
              </a:ext>
            </a:extLst>
          </p:cNvPr>
          <p:cNvSpPr txBox="1">
            <a:spLocks/>
          </p:cNvSpPr>
          <p:nvPr/>
        </p:nvSpPr>
        <p:spPr>
          <a:xfrm>
            <a:off x="324600" y="1996325"/>
            <a:ext cx="4648105" cy="4562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10160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 panose="020B0604020202020204" pitchFamily="34" charset="0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–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​"/>
              <a:defRPr sz="2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​"/>
              <a:defRPr sz="2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​"/>
              <a:defRPr sz="4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​"/>
              <a:defRPr sz="5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2"/>
              </a:buClr>
              <a:buSzPts val="1800"/>
              <a:buFont typeface="Arial"/>
              <a:buChar char="​"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en-GB" dirty="0"/>
              <a:t>Setting up a trilateral forum between governments, regulators and operators and/or developers is advantageous. It can cover:</a:t>
            </a:r>
          </a:p>
          <a:p>
            <a:pPr lvl="1"/>
            <a:r>
              <a:rPr lang="en-GB" dirty="0">
                <a:latin typeface="+mj-lt"/>
              </a:rPr>
              <a:t>Regulatory frameworks for managing the costs and revenues associated with the project.</a:t>
            </a:r>
          </a:p>
          <a:p>
            <a:pPr lvl="1"/>
            <a:r>
              <a:rPr lang="en-GB" dirty="0">
                <a:latin typeface="+mj-lt"/>
              </a:rPr>
              <a:t>Developing a pathway for regulatory arrangements.</a:t>
            </a:r>
          </a:p>
          <a:p>
            <a:pPr lvl="1"/>
            <a:r>
              <a:rPr lang="en-GB" dirty="0">
                <a:latin typeface="+mj-lt"/>
              </a:rPr>
              <a:t>Apportionment of costs between countries.</a:t>
            </a:r>
          </a:p>
          <a:p>
            <a:pPr lvl="1"/>
            <a:r>
              <a:rPr lang="en-GB" dirty="0">
                <a:latin typeface="+mj-lt"/>
              </a:rPr>
              <a:t>Agreement of project boundaries with TSOs.</a:t>
            </a:r>
          </a:p>
        </p:txBody>
      </p:sp>
    </p:spTree>
    <p:extLst>
      <p:ext uri="{BB962C8B-B14F-4D97-AF65-F5344CB8AC3E}">
        <p14:creationId xmlns:p14="http://schemas.microsoft.com/office/powerpoint/2010/main" val="418602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B4809-4D9B-EF58-8AD1-52061E43D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56F0B-BACC-1A6C-C491-ABDDE174626B}"/>
              </a:ext>
            </a:extLst>
          </p:cNvPr>
          <p:cNvSpPr txBox="1">
            <a:spLocks/>
          </p:cNvSpPr>
          <p:nvPr/>
        </p:nvSpPr>
        <p:spPr>
          <a:xfrm>
            <a:off x="629399" y="1518697"/>
            <a:ext cx="5466601" cy="5192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Test findings and consult with states in Asia-Pacific bilaterally.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To publish the Principles for Interconnectors at Singapore International Energy Week / COP28.</a:t>
            </a:r>
          </a:p>
          <a:p>
            <a:endParaRPr lang="en-GB" sz="1400" dirty="0"/>
          </a:p>
        </p:txBody>
      </p:sp>
      <p:pic>
        <p:nvPicPr>
          <p:cNvPr id="4" name="Picture 3" descr="White stairs with a blue arrow drawn in the middle pointing upwards">
            <a:extLst>
              <a:ext uri="{FF2B5EF4-FFF2-40B4-BE49-F238E27FC236}">
                <a16:creationId xmlns:a16="http://schemas.microsoft.com/office/drawing/2014/main" id="{9401AF81-2B1B-F606-8738-4114C88AF3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" r="2" b="2"/>
          <a:stretch/>
        </p:blipFill>
        <p:spPr>
          <a:xfrm>
            <a:off x="6557211" y="1247640"/>
            <a:ext cx="5634789" cy="561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752D1-6282-4E16-D6AF-5ACAEA401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1440C-7473-27B1-5C69-A066ADAA5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400" y="1372799"/>
            <a:ext cx="10928201" cy="4922031"/>
          </a:xfrm>
        </p:spPr>
        <p:txBody>
          <a:bodyPr/>
          <a:lstStyle/>
          <a:p>
            <a:pPr marL="101600" indent="0">
              <a:buNone/>
            </a:pPr>
            <a:r>
              <a:rPr lang="en-GB" sz="3200" dirty="0"/>
              <a:t>Thank-you for listening!</a:t>
            </a:r>
          </a:p>
          <a:p>
            <a:pPr marL="101600" indent="0">
              <a:buNone/>
            </a:pPr>
            <a:endParaRPr lang="en-GB" dirty="0"/>
          </a:p>
          <a:p>
            <a:pPr marL="101600" indent="0">
              <a:buNone/>
            </a:pPr>
            <a:r>
              <a:rPr lang="en-GB" dirty="0"/>
              <a:t>With special thanks to our colleagues in the GGI Asia – Pacific Working Group Taskforce for their contributions so far:</a:t>
            </a:r>
          </a:p>
          <a:p>
            <a:pPr lvl="1"/>
            <a:endParaRPr lang="en-GB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7FB15D-10E8-1A47-5C9A-E82DE6A2D59C}"/>
              </a:ext>
            </a:extLst>
          </p:cNvPr>
          <p:cNvSpPr txBox="1"/>
          <p:nvPr/>
        </p:nvSpPr>
        <p:spPr>
          <a:xfrm>
            <a:off x="4263672" y="2724621"/>
            <a:ext cx="460957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dk1"/>
              </a:solidFill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F04719-3F3C-70FF-D1AD-0F5FD07A79A0}"/>
              </a:ext>
            </a:extLst>
          </p:cNvPr>
          <p:cNvSpPr txBox="1"/>
          <p:nvPr/>
        </p:nvSpPr>
        <p:spPr>
          <a:xfrm>
            <a:off x="2052282" y="5337364"/>
            <a:ext cx="8076836" cy="1123384"/>
          </a:xfrm>
          <a:prstGeom prst="rect">
            <a:avLst/>
          </a:prstGeom>
          <a:solidFill>
            <a:srgbClr val="92D050">
              <a:alpha val="54000"/>
            </a:srgbClr>
          </a:solidFill>
          <a:ln w="57150">
            <a:solidFill>
              <a:srgbClr val="2454AE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GB" sz="1000" dirty="0"/>
          </a:p>
          <a:p>
            <a:pPr algn="ctr"/>
            <a:r>
              <a:rPr lang="en-GB" dirty="0"/>
              <a:t>For more information, please visit: </a:t>
            </a:r>
            <a:r>
              <a:rPr lang="en-GB" dirty="0">
                <a:hlinkClick r:id="rId3"/>
              </a:rPr>
              <a:t>https://www.greengridsinitiative.net/</a:t>
            </a:r>
            <a:endParaRPr lang="en-GB" dirty="0"/>
          </a:p>
          <a:p>
            <a:pPr algn="ctr"/>
            <a:endParaRPr lang="en-GB" sz="1000" dirty="0"/>
          </a:p>
          <a:p>
            <a:pPr algn="ctr"/>
            <a:r>
              <a:rPr lang="en-GB" dirty="0"/>
              <a:t>Email: </a:t>
            </a:r>
            <a:r>
              <a:rPr lang="en-GB" dirty="0">
                <a:hlinkClick r:id="rId4"/>
              </a:rPr>
              <a:t>Rob.Cooke@energysecurity.gov.uk</a:t>
            </a:r>
            <a:endParaRPr lang="en-GB" dirty="0">
              <a:cs typeface="Arial"/>
            </a:endParaRPr>
          </a:p>
          <a:p>
            <a:pPr algn="ctr"/>
            <a:endParaRPr lang="en-GB" sz="1000" dirty="0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91A6AF19-EB7A-120F-6F86-09B707B7F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622443"/>
              </p:ext>
            </p:extLst>
          </p:nvPr>
        </p:nvGraphicFramePr>
        <p:xfrm>
          <a:off x="682255" y="3251790"/>
          <a:ext cx="10413357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1119">
                  <a:extLst>
                    <a:ext uri="{9D8B030D-6E8A-4147-A177-3AD203B41FA5}">
                      <a16:colId xmlns:a16="http://schemas.microsoft.com/office/drawing/2014/main" val="2015217620"/>
                    </a:ext>
                  </a:extLst>
                </a:gridCol>
                <a:gridCol w="3471119">
                  <a:extLst>
                    <a:ext uri="{9D8B030D-6E8A-4147-A177-3AD203B41FA5}">
                      <a16:colId xmlns:a16="http://schemas.microsoft.com/office/drawing/2014/main" val="406486109"/>
                    </a:ext>
                  </a:extLst>
                </a:gridCol>
                <a:gridCol w="3471119">
                  <a:extLst>
                    <a:ext uri="{9D8B030D-6E8A-4147-A177-3AD203B41FA5}">
                      <a16:colId xmlns:a16="http://schemas.microsoft.com/office/drawing/2014/main" val="144939510"/>
                    </a:ext>
                  </a:extLst>
                </a:gridCol>
              </a:tblGrid>
              <a:tr h="1615440"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1100" b="0" i="0" u="none" strike="noStrike" baseline="0" noProof="0" dirty="0">
                          <a:solidFill>
                            <a:schemeClr val="accent1"/>
                          </a:solidFill>
                          <a:latin typeface="Arial"/>
                        </a:rPr>
                        <a:t>Asia Development Bank</a:t>
                      </a:r>
                      <a:endParaRPr lang="en-US" dirty="0"/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1100" b="0" i="0" u="none" strike="noStrike" baseline="0" noProof="0" dirty="0">
                          <a:solidFill>
                            <a:schemeClr val="accent1"/>
                          </a:solidFill>
                          <a:latin typeface="Arial"/>
                        </a:rPr>
                        <a:t>ASEAN Centre for Energy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1100" b="0" i="0" u="none" strike="noStrike" baseline="0" noProof="0" dirty="0">
                          <a:solidFill>
                            <a:schemeClr val="accent1"/>
                          </a:solidFill>
                          <a:latin typeface="Arial"/>
                        </a:rPr>
                        <a:t>Climate Compatible Growth (CCG)</a:t>
                      </a:r>
                      <a:endParaRPr lang="en-US" dirty="0"/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1100" b="0" i="0" u="none" strike="noStrike" baseline="0" noProof="0" dirty="0">
                          <a:solidFill>
                            <a:schemeClr val="accent1"/>
                          </a:solidFill>
                          <a:latin typeface="Arial"/>
                        </a:rPr>
                        <a:t>Climate Parliament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1100" b="0" i="0" u="none" strike="noStrike" baseline="0" noProof="0" dirty="0">
                          <a:solidFill>
                            <a:schemeClr val="accent1"/>
                          </a:solidFill>
                          <a:latin typeface="Arial"/>
                        </a:rPr>
                        <a:t>Deloitte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1100" b="0" i="0" u="none" strike="noStrike" baseline="0" noProof="0" dirty="0">
                          <a:solidFill>
                            <a:schemeClr val="accent1"/>
                          </a:solidFill>
                          <a:latin typeface="Arial"/>
                        </a:rPr>
                        <a:t>E3G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1100" b="0" i="0" u="none" strike="noStrike" baseline="0" noProof="0" dirty="0">
                          <a:solidFill>
                            <a:schemeClr val="accent1"/>
                          </a:solidFill>
                          <a:latin typeface="Arial"/>
                        </a:rPr>
                        <a:t>Green Climate Fund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1100" b="0" i="0" u="none" strike="noStrike" baseline="0" noProof="0" dirty="0">
                          <a:solidFill>
                            <a:schemeClr val="accent1"/>
                          </a:solidFill>
                          <a:latin typeface="Arial"/>
                        </a:rPr>
                        <a:t>International Energy Agency (IEA)</a:t>
                      </a:r>
                      <a:endParaRPr lang="en-GB" dirty="0"/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1100" b="0" i="0" u="none" strike="noStrike" baseline="0" noProof="0" dirty="0">
                          <a:solidFill>
                            <a:schemeClr val="accent1"/>
                          </a:solidFill>
                          <a:latin typeface="Arial"/>
                        </a:rPr>
                        <a:t>Integrated Research and Action for Development (</a:t>
                      </a:r>
                      <a:r>
                        <a:rPr lang="en-GB" sz="1100" b="0" i="0" u="none" strike="noStrike" baseline="0" noProof="0" dirty="0" err="1">
                          <a:solidFill>
                            <a:schemeClr val="accent1"/>
                          </a:solidFill>
                          <a:latin typeface="Arial"/>
                        </a:rPr>
                        <a:t>IRADe</a:t>
                      </a:r>
                      <a:r>
                        <a:rPr lang="en-GB" sz="1100" b="0" i="0" u="none" strike="noStrike" baseline="0" noProof="0" dirty="0">
                          <a:solidFill>
                            <a:schemeClr val="accent1"/>
                          </a:solidFill>
                          <a:latin typeface="Arial"/>
                        </a:rPr>
                        <a:t>) </a:t>
                      </a:r>
                      <a:endParaRPr lang="en-GB" dirty="0"/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endParaRPr lang="en-GB" sz="1100" b="0" i="0" u="none" strike="noStrike" baseline="0" noProof="0" dirty="0">
                        <a:solidFill>
                          <a:schemeClr val="accent1"/>
                        </a:solidFill>
                        <a:latin typeface="Arial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1100" b="0" i="0" u="none" strike="noStrike" baseline="0" noProof="0" dirty="0">
                          <a:solidFill>
                            <a:srgbClr val="001236"/>
                          </a:solidFill>
                          <a:latin typeface="Arial"/>
                        </a:rPr>
                        <a:t>International Renewable Energy Agency (IRENA)</a:t>
                      </a:r>
                      <a:endParaRPr lang="en-US" dirty="0"/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1100" b="0" i="0" u="none" strike="noStrike" baseline="0" noProof="0" dirty="0">
                          <a:solidFill>
                            <a:schemeClr val="accent1"/>
                          </a:solidFill>
                          <a:latin typeface="Arial"/>
                        </a:rPr>
                        <a:t>National Grid</a:t>
                      </a:r>
                      <a:endParaRPr lang="en-US" dirty="0"/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1100" b="0" i="0" u="none" strike="noStrike" baseline="0" noProof="0" dirty="0">
                          <a:solidFill>
                            <a:srgbClr val="001236"/>
                          </a:solidFill>
                          <a:latin typeface="Arial"/>
                        </a:rPr>
                        <a:t>OFGEM</a:t>
                      </a:r>
                      <a:endParaRPr lang="en-GB" dirty="0"/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1100" b="0" i="0" u="none" strike="noStrike" baseline="0" noProof="0" dirty="0">
                          <a:solidFill>
                            <a:schemeClr val="accent1"/>
                          </a:solidFill>
                          <a:latin typeface="Arial"/>
                        </a:rPr>
                        <a:t>Mekong8</a:t>
                      </a:r>
                      <a:endParaRPr lang="en-GB" dirty="0"/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1100" b="0" i="0" u="none" strike="noStrike" baseline="0" noProof="0" dirty="0">
                          <a:solidFill>
                            <a:srgbClr val="001236"/>
                          </a:solidFill>
                          <a:latin typeface="Arial"/>
                        </a:rPr>
                        <a:t>SAARC Energy Centre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1100" b="0" i="0" u="none" strike="noStrike" baseline="0" noProof="0" dirty="0">
                          <a:solidFill>
                            <a:srgbClr val="001236"/>
                          </a:solidFill>
                          <a:latin typeface="Arial"/>
                        </a:rPr>
                        <a:t>Sustainable Energy for All</a:t>
                      </a:r>
                      <a:endParaRPr lang="en-GB" dirty="0"/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1100" b="0" i="0" u="none" strike="noStrike" baseline="0" noProof="0" dirty="0">
                          <a:solidFill>
                            <a:srgbClr val="001236"/>
                          </a:solidFill>
                          <a:latin typeface="Arial"/>
                        </a:rPr>
                        <a:t>Sun Cable</a:t>
                      </a:r>
                      <a:endParaRPr lang="en-GB" dirty="0"/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1100" b="0" i="0" u="none" strike="noStrike" baseline="0" noProof="0" dirty="0">
                          <a:solidFill>
                            <a:schemeClr val="accent1"/>
                          </a:solidFill>
                          <a:latin typeface="Arial"/>
                        </a:rPr>
                        <a:t>Renewable Energy Institute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1100" b="0" i="0" u="none" strike="noStrike" baseline="0" noProof="0" dirty="0">
                          <a:solidFill>
                            <a:srgbClr val="001236"/>
                          </a:solidFill>
                          <a:latin typeface="Arial"/>
                        </a:rPr>
                        <a:t>Regulatory Energy Transition Accelerator (RETA)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1100" b="0" i="0" u="none" strike="noStrike" baseline="0" noProof="0" dirty="0">
                          <a:solidFill>
                            <a:schemeClr val="accent1"/>
                          </a:solidFill>
                          <a:latin typeface="Arial"/>
                        </a:rPr>
                        <a:t>Government of Bhutan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endParaRPr lang="en-GB" sz="1100" b="0" i="0" u="none" strike="noStrike" baseline="0" noProof="0" dirty="0">
                        <a:solidFill>
                          <a:schemeClr val="accent1"/>
                        </a:solidFill>
                        <a:latin typeface="Arial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1100" b="0" i="0" u="none" strike="noStrike" baseline="0" noProof="0" dirty="0">
                          <a:solidFill>
                            <a:schemeClr val="accent1"/>
                          </a:solidFill>
                          <a:latin typeface="Arial"/>
                        </a:rPr>
                        <a:t>UK Foreign Office</a:t>
                      </a:r>
                      <a:endParaRPr lang="en-GB" sz="1100" b="0" i="0" u="none" strike="noStrike" baseline="0" noProof="0" dirty="0">
                        <a:solidFill>
                          <a:srgbClr val="001236"/>
                        </a:solidFill>
                        <a:latin typeface="Arial"/>
                      </a:endParaRP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1100" b="0" i="0" u="none" strike="noStrike" baseline="0" noProof="0" dirty="0">
                          <a:solidFill>
                            <a:srgbClr val="001236"/>
                          </a:solidFill>
                          <a:latin typeface="Arial"/>
                        </a:rPr>
                        <a:t>UK Department for Energy Security and Net Zero</a:t>
                      </a:r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1100" b="0" i="0" u="none" strike="noStrike" baseline="0" noProof="0" dirty="0">
                          <a:solidFill>
                            <a:srgbClr val="001236"/>
                          </a:solidFill>
                          <a:latin typeface="Arial"/>
                        </a:rPr>
                        <a:t>UN Economic and Social Commission for Asia and the Pacific</a:t>
                      </a:r>
                      <a:endParaRPr lang="en-GB" dirty="0"/>
                    </a:p>
                    <a:p>
                      <a:pPr marL="171450" lvl="0" indent="-1714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GB" sz="1100" b="0" i="0" u="none" strike="noStrike" baseline="0" noProof="0" dirty="0">
                          <a:solidFill>
                            <a:schemeClr val="accent1"/>
                          </a:solidFill>
                          <a:latin typeface="Arial"/>
                        </a:rPr>
                        <a:t>UNOPS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endParaRPr lang="en-GB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732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22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UCCC UK 2020 Grid 16:9 - 11991">
  <a:themeElements>
    <a:clrScheme name="UCCC UK 2020">
      <a:dk1>
        <a:srgbClr val="242424"/>
      </a:dk1>
      <a:lt1>
        <a:srgbClr val="FFFFFF"/>
      </a:lt1>
      <a:dk2>
        <a:srgbClr val="002060"/>
      </a:dk2>
      <a:lt2>
        <a:srgbClr val="F2F2F2"/>
      </a:lt2>
      <a:accent1>
        <a:srgbClr val="001236"/>
      </a:accent1>
      <a:accent2>
        <a:srgbClr val="003192"/>
      </a:accent2>
      <a:accent3>
        <a:srgbClr val="FFEC5D"/>
      </a:accent3>
      <a:accent4>
        <a:srgbClr val="4B93DC"/>
      </a:accent4>
      <a:accent5>
        <a:srgbClr val="D9D9D9"/>
      </a:accent5>
      <a:accent6>
        <a:srgbClr val="8CDC73"/>
      </a:accent6>
      <a:hlink>
        <a:srgbClr val="2E3558"/>
      </a:hlink>
      <a:folHlink>
        <a:srgbClr val="4C58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 12 06 BA template" id="{05E1C20F-F11D-4D37-A695-E76F831DA5F2}" vid="{FC7A123E-89C6-4389-B23C-714F93DE3EF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916A5A6B57E94B93C58C4FDBF5DB8F" ma:contentTypeVersion="23" ma:contentTypeDescription="Create a new document." ma:contentTypeScope="" ma:versionID="eca83e0dccba45ae0be9c09e439f9ab5">
  <xsd:schema xmlns:xsd="http://www.w3.org/2001/XMLSchema" xmlns:xs="http://www.w3.org/2001/XMLSchema" xmlns:p="http://schemas.microsoft.com/office/2006/metadata/properties" xmlns:ns2="5f87d455-72a5-4089-94aa-b506cf3b8b9b" xmlns:ns3="0063f72e-ace3-48fb-9c1f-5b513408b31f" xmlns:ns4="b413c3fd-5a3b-4239-b985-69032e371c04" xmlns:ns5="a8f60570-4bd3-4f2b-950b-a996de8ab151" xmlns:ns6="aaacb922-5235-4a66-b188-303b9b46fbd7" xmlns:ns7="38c5a0b4-14ae-48a5-a323-13591882ddd2" targetNamespace="http://schemas.microsoft.com/office/2006/metadata/properties" ma:root="true" ma:fieldsID="b55ece85c97bba969671ace305c059b5" ns2:_="" ns3:_="" ns4:_="" ns5:_="" ns6:_="" ns7:_="">
    <xsd:import namespace="5f87d455-72a5-4089-94aa-b506cf3b8b9b"/>
    <xsd:import namespace="0063f72e-ace3-48fb-9c1f-5b513408b31f"/>
    <xsd:import namespace="b413c3fd-5a3b-4239-b985-69032e371c04"/>
    <xsd:import namespace="a8f60570-4bd3-4f2b-950b-a996de8ab151"/>
    <xsd:import namespace="aaacb922-5235-4a66-b188-303b9b46fbd7"/>
    <xsd:import namespace="38c5a0b4-14ae-48a5-a323-13591882dd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ecurity_x0020_Classification" minOccurs="0"/>
                <xsd:element ref="ns3:Descriptor" minOccurs="0"/>
                <xsd:element ref="ns2:m975189f4ba442ecbf67d4147307b177" minOccurs="0"/>
                <xsd:element ref="ns2:TaxCatchAll" minOccurs="0"/>
                <xsd:element ref="ns2:TaxCatchAllLabel" minOccurs="0"/>
                <xsd:element ref="ns4:Government_x0020_Body" minOccurs="0"/>
                <xsd:element ref="ns4:Date_x0020_Opened" minOccurs="0"/>
                <xsd:element ref="ns4:Date_x0020_Closed" minOccurs="0"/>
                <xsd:element ref="ns5:Retention_x0020_Label" minOccurs="0"/>
                <xsd:element ref="ns6:LegacyData" minOccurs="0"/>
                <xsd:element ref="ns7:MediaServiceMetadata" minOccurs="0"/>
                <xsd:element ref="ns7:MediaServiceFastMetadata" minOccurs="0"/>
                <xsd:element ref="ns7:MediaServiceAutoKeyPoints" minOccurs="0"/>
                <xsd:element ref="ns7:MediaServiceKeyPoints" minOccurs="0"/>
                <xsd:element ref="ns2:SharedWithUsers" minOccurs="0"/>
                <xsd:element ref="ns2:SharedWithDetails" minOccurs="0"/>
                <xsd:element ref="ns7:MediaServiceDateTaken" minOccurs="0"/>
                <xsd:element ref="ns7:MediaServiceAutoTags" minOccurs="0"/>
                <xsd:element ref="ns7:MediaServiceGenerationTime" minOccurs="0"/>
                <xsd:element ref="ns7:MediaServiceEventHashCode" minOccurs="0"/>
                <xsd:element ref="ns7:lcf76f155ced4ddcb4097134ff3c332f" minOccurs="0"/>
                <xsd:element ref="ns7:MediaServiceLocation" minOccurs="0"/>
                <xsd:element ref="ns7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7d455-72a5-4089-94aa-b506cf3b8b9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m975189f4ba442ecbf67d4147307b177" ma:index="13" nillable="true" ma:taxonomy="true" ma:internalName="m975189f4ba442ecbf67d4147307b177" ma:taxonomyFieldName="Business_x0020_Unit" ma:displayName="Business Unit" ma:default="1;#BEIS:Net Zero, Strategy and International:International (Climate and Energy)|fe0bc9c3-22ea-482b-b56e-0bdc7b001e81" ma:fieldId="{6975189f-4ba4-42ec-bf67-d4147307b177}" ma:sspId="9b0aeba9-2bce-41c2-8545-5d12d676a674" ma:termSetId="6f71e40e-3a2e-4baf-91d9-2069eb3545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fedcd31a-354a-4b66-b1e2-0487a6b3e610}" ma:internalName="TaxCatchAll" ma:showField="CatchAllData" ma:web="5f87d455-72a5-4089-94aa-b506cf3b8b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fedcd31a-354a-4b66-b1e2-0487a6b3e610}" ma:internalName="TaxCatchAllLabel" ma:readOnly="true" ma:showField="CatchAllDataLabel" ma:web="5f87d455-72a5-4089-94aa-b506cf3b8b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3f72e-ace3-48fb-9c1f-5b513408b31f" elementFormDefault="qualified">
    <xsd:import namespace="http://schemas.microsoft.com/office/2006/documentManagement/types"/>
    <xsd:import namespace="http://schemas.microsoft.com/office/infopath/2007/PartnerControls"/>
    <xsd:element name="Security_x0020_Classification" ma:index="11" nillable="true" ma:displayName="Security Classification" ma:default="OFFICIAL" ma:format="Dropdown" ma:indexed="true" ma:internalName="Security_x0020_Classification">
      <xsd:simpleType>
        <xsd:restriction base="dms:Choice">
          <xsd:enumeration value="OFFICIAL"/>
          <xsd:enumeration value="OFFICIAL - SENSITIVE"/>
        </xsd:restriction>
      </xsd:simpleType>
    </xsd:element>
    <xsd:element name="Descriptor" ma:index="12" nillable="true" ma:displayName="Descriptor" ma:default="" ma:format="Dropdown" ma:indexed="true" ma:internalName="Descriptor">
      <xsd:simpleType>
        <xsd:restriction base="dms:Choice">
          <xsd:enumeration value="COMMERCIAL"/>
          <xsd:enumeration value="PERSONAL"/>
          <xsd:enumeration value="LOCSE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3c3fd-5a3b-4239-b985-69032e371c04" elementFormDefault="qualified">
    <xsd:import namespace="http://schemas.microsoft.com/office/2006/documentManagement/types"/>
    <xsd:import namespace="http://schemas.microsoft.com/office/infopath/2007/PartnerControls"/>
    <xsd:element name="Government_x0020_Body" ma:index="17" nillable="true" ma:displayName="Government Body" ma:default="BEIS" ma:internalName="Government_x0020_Body">
      <xsd:simpleType>
        <xsd:restriction base="dms:Text">
          <xsd:maxLength value="255"/>
        </xsd:restriction>
      </xsd:simpleType>
    </xsd:element>
    <xsd:element name="Date_x0020_Opened" ma:index="18" nillable="true" ma:displayName="Date Opened" ma:default="[Today]" ma:format="DateOnly" ma:internalName="Date_x0020_Opened">
      <xsd:simpleType>
        <xsd:restriction base="dms:DateTime"/>
      </xsd:simpleType>
    </xsd:element>
    <xsd:element name="Date_x0020_Closed" ma:index="19" nillable="true" ma:displayName="Date Closed" ma:format="DateOnly" ma:internalName="Date_x0020_Clos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60570-4bd3-4f2b-950b-a996de8ab151" elementFormDefault="qualified">
    <xsd:import namespace="http://schemas.microsoft.com/office/2006/documentManagement/types"/>
    <xsd:import namespace="http://schemas.microsoft.com/office/infopath/2007/PartnerControls"/>
    <xsd:element name="Retention_x0020_Label" ma:index="20" nillable="true" ma:displayName="Retention Label" ma:internalName="Retention_x0020_Labe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cb922-5235-4a66-b188-303b9b46fbd7" elementFormDefault="qualified">
    <xsd:import namespace="http://schemas.microsoft.com/office/2006/documentManagement/types"/>
    <xsd:import namespace="http://schemas.microsoft.com/office/infopath/2007/PartnerControls"/>
    <xsd:element name="LegacyData" ma:index="21" nillable="true" ma:displayName="Legacy Data" ma:internalName="Legacy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5a0b4-14ae-48a5-a323-13591882dd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Tags" ma:internalName="MediaServiceAutoTags" ma:readOnly="true">
      <xsd:simpleType>
        <xsd:restriction base="dms:Text"/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3" nillable="true" ma:taxonomy="true" ma:internalName="lcf76f155ced4ddcb4097134ff3c332f" ma:taxonomyFieldName="MediaServiceImageTags" ma:displayName="Image Tags" ma:readOnly="false" ma:fieldId="{5cf76f15-5ced-4ddc-b409-7134ff3c332f}" ma:taxonomyMulti="true" ma:sspId="9b0aeba9-2bce-41c2-8545-5d12d676a6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3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overnment_x0020_Body xmlns="b413c3fd-5a3b-4239-b985-69032e371c04">BEIS</Government_x0020_Body>
    <Date_x0020_Opened xmlns="b413c3fd-5a3b-4239-b985-69032e371c04">2023-03-02T17:28:00+00:00</Date_x0020_Opened>
    <LegacyData xmlns="aaacb922-5235-4a66-b188-303b9b46fbd7" xsi:nil="true"/>
    <Descriptor xmlns="0063f72e-ace3-48fb-9c1f-5b513408b31f" xsi:nil="true"/>
    <Security_x0020_Classification xmlns="0063f72e-ace3-48fb-9c1f-5b513408b31f">OFFICIAL</Security_x0020_Classification>
    <Retention_x0020_Label xmlns="a8f60570-4bd3-4f2b-950b-a996de8ab151" xsi:nil="true"/>
    <Date_x0020_Closed xmlns="b413c3fd-5a3b-4239-b985-69032e371c04" xsi:nil="true"/>
    <_dlc_DocIdPersistId xmlns="5f87d455-72a5-4089-94aa-b506cf3b8b9b" xsi:nil="true"/>
    <TaxCatchAll xmlns="5f87d455-72a5-4089-94aa-b506cf3b8b9b">
      <Value>2</Value>
    </TaxCatchAll>
    <m975189f4ba442ecbf67d4147307b177 xmlns="5f87d455-72a5-4089-94aa-b506cf3b8b9b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International Climate Negotiations</TermName>
          <TermId xmlns="http://schemas.microsoft.com/office/infopath/2007/PartnerControls">4bf2d44c-fd56-4add-95e0-64e8b8e288d5</TermId>
        </TermInfo>
      </Terms>
    </m975189f4ba442ecbf67d4147307b177>
    <TaxCatchAllLabel xmlns="5f87d455-72a5-4089-94aa-b506cf3b8b9b" xsi:nil="true"/>
    <lcf76f155ced4ddcb4097134ff3c332f xmlns="38c5a0b4-14ae-48a5-a323-13591882ddd2">
      <Terms xmlns="http://schemas.microsoft.com/office/infopath/2007/PartnerControls"/>
    </lcf76f155ced4ddcb4097134ff3c332f>
    <_dlc_DocIdUrl xmlns="5f87d455-72a5-4089-94aa-b506cf3b8b9b">
      <Url>https://beisgov.sharepoint.com/sites/GGI_OSOWOG/_layouts/15/DocIdRedir.aspx?ID=4ENJ2DH4VPQV-254275976-330</Url>
      <Description>4ENJ2DH4VPQV-254275976-330</Description>
    </_dlc_DocIdUrl>
    <_dlc_DocId xmlns="5f87d455-72a5-4089-94aa-b506cf3b8b9b">4ENJ2DH4VPQV-254275976-330</_dlc_DocId>
    <SharedWithUsers xmlns="5f87d455-72a5-4089-94aa-b506cf3b8b9b">
      <UserInfo>
        <DisplayName>Stewart, Marcus (NZSI - International Net Zero)</DisplayName>
        <AccountId>10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100215A-CA48-4F2B-B1AF-22CAF53C55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87d455-72a5-4089-94aa-b506cf3b8b9b"/>
    <ds:schemaRef ds:uri="0063f72e-ace3-48fb-9c1f-5b513408b31f"/>
    <ds:schemaRef ds:uri="b413c3fd-5a3b-4239-b985-69032e371c04"/>
    <ds:schemaRef ds:uri="a8f60570-4bd3-4f2b-950b-a996de8ab151"/>
    <ds:schemaRef ds:uri="aaacb922-5235-4a66-b188-303b9b46fbd7"/>
    <ds:schemaRef ds:uri="38c5a0b4-14ae-48a5-a323-13591882dd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3184CF-0BF5-4294-9310-4E0F159BE36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3DE3B85-07E8-4CB4-84BD-CEF3094F423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2898148-E755-4E4D-A5B1-95483911B114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b413c3fd-5a3b-4239-b985-69032e371c04"/>
    <ds:schemaRef ds:uri="http://www.w3.org/XML/1998/namespace"/>
    <ds:schemaRef ds:uri="38c5a0b4-14ae-48a5-a323-13591882ddd2"/>
    <ds:schemaRef ds:uri="http://schemas.microsoft.com/office/2006/metadata/properties"/>
    <ds:schemaRef ds:uri="0063f72e-ace3-48fb-9c1f-5b513408b31f"/>
    <ds:schemaRef ds:uri="http://purl.org/dc/elements/1.1/"/>
    <ds:schemaRef ds:uri="aaacb922-5235-4a66-b188-303b9b46fbd7"/>
    <ds:schemaRef ds:uri="a8f60570-4bd3-4f2b-950b-a996de8ab151"/>
    <ds:schemaRef ds:uri="5f87d455-72a5-4089-94aa-b506cf3b8b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598</Words>
  <Application>Microsoft Office PowerPoint</Application>
  <PresentationFormat>Widescreen</PresentationFormat>
  <Paragraphs>125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UCCC UK 2020 Grid 16:9 - 11991</vt:lpstr>
      <vt:lpstr>1_Simple Light</vt:lpstr>
      <vt:lpstr>Principles for Interconnection</vt:lpstr>
      <vt:lpstr>Overview</vt:lpstr>
      <vt:lpstr>PowerPoint Presentation</vt:lpstr>
      <vt:lpstr>1. Concept</vt:lpstr>
      <vt:lpstr>3. Operation</vt:lpstr>
      <vt:lpstr>2. Project development plan</vt:lpstr>
      <vt:lpstr>Next steps</vt:lpstr>
      <vt:lpstr>Acknowledgements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Breakthrough Agenda Roundtable: [insert sector]</dc:title>
  <dc:creator>George, Megan (BEIS)</dc:creator>
  <cp:lastModifiedBy>Cooke, Rob (Energy Security)</cp:lastModifiedBy>
  <cp:revision>246</cp:revision>
  <dcterms:created xsi:type="dcterms:W3CDTF">2023-03-02T11:39:23Z</dcterms:created>
  <dcterms:modified xsi:type="dcterms:W3CDTF">2023-07-24T14:35:10Z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62f585-b40f-4ab9-bafe-39150f03d124_Enabled">
    <vt:lpwstr>true</vt:lpwstr>
  </property>
  <property fmtid="{D5CDD505-2E9C-101B-9397-08002B2CF9AE}" pid="3" name="MSIP_Label_ba62f585-b40f-4ab9-bafe-39150f03d124_SetDate">
    <vt:lpwstr>2023-03-02T11:39:23Z</vt:lpwstr>
  </property>
  <property fmtid="{D5CDD505-2E9C-101B-9397-08002B2CF9AE}" pid="4" name="MSIP_Label_ba62f585-b40f-4ab9-bafe-39150f03d124_Method">
    <vt:lpwstr>Standard</vt:lpwstr>
  </property>
  <property fmtid="{D5CDD505-2E9C-101B-9397-08002B2CF9AE}" pid="5" name="MSIP_Label_ba62f585-b40f-4ab9-bafe-39150f03d124_Name">
    <vt:lpwstr>OFFICIAL</vt:lpwstr>
  </property>
  <property fmtid="{D5CDD505-2E9C-101B-9397-08002B2CF9AE}" pid="6" name="MSIP_Label_ba62f585-b40f-4ab9-bafe-39150f03d124_SiteId">
    <vt:lpwstr>cbac7005-02c1-43eb-b497-e6492d1b2dd8</vt:lpwstr>
  </property>
  <property fmtid="{D5CDD505-2E9C-101B-9397-08002B2CF9AE}" pid="7" name="MSIP_Label_ba62f585-b40f-4ab9-bafe-39150f03d124_ActionId">
    <vt:lpwstr>b08f2dd6-275b-49be-982e-3c30b6088613</vt:lpwstr>
  </property>
  <property fmtid="{D5CDD505-2E9C-101B-9397-08002B2CF9AE}" pid="8" name="MSIP_Label_ba62f585-b40f-4ab9-bafe-39150f03d124_ContentBits">
    <vt:lpwstr>0</vt:lpwstr>
  </property>
  <property fmtid="{D5CDD505-2E9C-101B-9397-08002B2CF9AE}" pid="9" name="ContentTypeId">
    <vt:lpwstr>0x0101004D916A5A6B57E94B93C58C4FDBF5DB8F</vt:lpwstr>
  </property>
  <property fmtid="{D5CDD505-2E9C-101B-9397-08002B2CF9AE}" pid="10" name="_dlc_DocIdItemGuid">
    <vt:lpwstr>44e45358-1821-40da-829a-0f9c9ebb7eaa</vt:lpwstr>
  </property>
  <property fmtid="{D5CDD505-2E9C-101B-9397-08002B2CF9AE}" pid="11" name="Business Unit">
    <vt:lpwstr>2;#International Climate Negotiations|4bf2d44c-fd56-4add-95e0-64e8b8e288d5</vt:lpwstr>
  </property>
  <property fmtid="{D5CDD505-2E9C-101B-9397-08002B2CF9AE}" pid="12" name="MediaServiceImageTags">
    <vt:lpwstr/>
  </property>
</Properties>
</file>